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1"/>
  </p:notesMasterIdLst>
  <p:sldIdLst>
    <p:sldId id="256" r:id="rId2"/>
    <p:sldId id="306" r:id="rId3"/>
    <p:sldId id="305" r:id="rId4"/>
    <p:sldId id="307" r:id="rId5"/>
    <p:sldId id="308" r:id="rId6"/>
    <p:sldId id="326" r:id="rId7"/>
    <p:sldId id="324" r:id="rId8"/>
    <p:sldId id="322" r:id="rId9"/>
    <p:sldId id="262" r:id="rId10"/>
    <p:sldId id="310" r:id="rId11"/>
    <p:sldId id="312" r:id="rId12"/>
    <p:sldId id="314" r:id="rId13"/>
    <p:sldId id="318" r:id="rId14"/>
    <p:sldId id="319" r:id="rId15"/>
    <p:sldId id="320" r:id="rId16"/>
    <p:sldId id="313" r:id="rId17"/>
    <p:sldId id="315" r:id="rId18"/>
    <p:sldId id="328" r:id="rId19"/>
    <p:sldId id="325" r:id="rId20"/>
  </p:sldIdLst>
  <p:sldSz cx="9144000" cy="5143500" type="screen16x9"/>
  <p:notesSz cx="6858000" cy="9144000"/>
  <p:embeddedFontLst>
    <p:embeddedFont>
      <p:font typeface="Nanum Gothic" panose="020B0604020202020204" charset="-127"/>
      <p:regular r:id="rId22"/>
      <p:bold r:id="rId23"/>
    </p:embeddedFont>
    <p:embeddedFont>
      <p:font typeface="Poppins Black" panose="020B0604020202020204" charset="0"/>
      <p:bold r:id="rId24"/>
      <p:boldItalic r:id="rId25"/>
    </p:embeddedFont>
    <p:embeddedFont>
      <p:font typeface="Poppins ExtraBold" panose="020B0604020202020204" charset="0"/>
      <p:bold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4445DE-1BD8-4E83-889B-60FC38DD765C}" v="2469" dt="2021-01-28T17:42:44.339"/>
    <p1510:client id="{6D2FC51F-517C-456B-BA8B-EE974571E7C3}" v="1233" dt="2021-01-28T16:11:56.410"/>
    <p1510:client id="{84EDB984-3598-47C0-8DAE-1F6AAF367745}" v="1157" dt="2021-01-28T16:29:15.331"/>
    <p1510:client id="{F03D78B3-8F3F-EFA2-9DED-DBA04DA1F5A9}" v="3" dt="2021-01-29T09:08:40.503"/>
  </p1510:revLst>
</p1510:revInfo>
</file>

<file path=ppt/tableStyles.xml><?xml version="1.0" encoding="utf-8"?>
<a:tblStyleLst xmlns:a="http://schemas.openxmlformats.org/drawingml/2006/main" def="{EEC90BA7-9AC5-4E1B-B951-41FD848FB8B8}">
  <a:tblStyle styleId="{EEC90BA7-9AC5-4E1B-B951-41FD848FB8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454"/>
        <p:guide orient="horz" pos="162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no Ribeiro Cotrim" userId="6dbb0853-d0f4-409c-8bfb-56175c728f45" providerId="ADAL" clId="{84EDB984-3598-47C0-8DAE-1F6AAF367745}"/>
    <pc:docChg chg="undo custSel addSld delSld modSld">
      <pc:chgData name="Bruno Ribeiro Cotrim" userId="6dbb0853-d0f4-409c-8bfb-56175c728f45" providerId="ADAL" clId="{84EDB984-3598-47C0-8DAE-1F6AAF367745}" dt="2021-01-28T16:29:04.039" v="1147" actId="6549"/>
      <pc:docMkLst>
        <pc:docMk/>
      </pc:docMkLst>
      <pc:sldChg chg="modSp mod">
        <pc:chgData name="Bruno Ribeiro Cotrim" userId="6dbb0853-d0f4-409c-8bfb-56175c728f45" providerId="ADAL" clId="{84EDB984-3598-47C0-8DAE-1F6AAF367745}" dt="2021-01-27T19:10:40.371" v="771" actId="1038"/>
        <pc:sldMkLst>
          <pc:docMk/>
          <pc:sldMk cId="0" sldId="256"/>
        </pc:sldMkLst>
        <pc:spChg chg="mod">
          <ac:chgData name="Bruno Ribeiro Cotrim" userId="6dbb0853-d0f4-409c-8bfb-56175c728f45" providerId="ADAL" clId="{84EDB984-3598-47C0-8DAE-1F6AAF367745}" dt="2021-01-27T15:32:39.727" v="39" actId="20577"/>
          <ac:spMkLst>
            <pc:docMk/>
            <pc:sldMk cId="0" sldId="256"/>
            <ac:spMk id="932" creationId="{00000000-0000-0000-0000-000000000000}"/>
          </ac:spMkLst>
        </pc:spChg>
        <pc:spChg chg="mod">
          <ac:chgData name="Bruno Ribeiro Cotrim" userId="6dbb0853-d0f4-409c-8bfb-56175c728f45" providerId="ADAL" clId="{84EDB984-3598-47C0-8DAE-1F6AAF367745}" dt="2021-01-27T15:32:59.822" v="69" actId="313"/>
          <ac:spMkLst>
            <pc:docMk/>
            <pc:sldMk cId="0" sldId="256"/>
            <ac:spMk id="933" creationId="{00000000-0000-0000-0000-000000000000}"/>
          </ac:spMkLst>
        </pc:spChg>
        <pc:picChg chg="mod">
          <ac:chgData name="Bruno Ribeiro Cotrim" userId="6dbb0853-d0f4-409c-8bfb-56175c728f45" providerId="ADAL" clId="{84EDB984-3598-47C0-8DAE-1F6AAF367745}" dt="2021-01-27T19:10:40.371" v="771" actId="1038"/>
          <ac:picMkLst>
            <pc:docMk/>
            <pc:sldMk cId="0" sldId="256"/>
            <ac:picMk id="1026" creationId="{395F5ABA-5367-4A50-823A-DE52CDEA1421}"/>
          </ac:picMkLst>
        </pc:picChg>
      </pc:sldChg>
      <pc:sldChg chg="modSp mod">
        <pc:chgData name="Bruno Ribeiro Cotrim" userId="6dbb0853-d0f4-409c-8bfb-56175c728f45" providerId="ADAL" clId="{84EDB984-3598-47C0-8DAE-1F6AAF367745}" dt="2021-01-27T16:25:08.541" v="733" actId="20577"/>
        <pc:sldMkLst>
          <pc:docMk/>
          <pc:sldMk cId="0" sldId="262"/>
        </pc:sldMkLst>
        <pc:spChg chg="mod">
          <ac:chgData name="Bruno Ribeiro Cotrim" userId="6dbb0853-d0f4-409c-8bfb-56175c728f45" providerId="ADAL" clId="{84EDB984-3598-47C0-8DAE-1F6AAF367745}" dt="2021-01-27T16:25:08.541" v="733" actId="20577"/>
          <ac:spMkLst>
            <pc:docMk/>
            <pc:sldMk cId="0" sldId="262"/>
            <ac:spMk id="1149" creationId="{00000000-0000-0000-0000-000000000000}"/>
          </ac:spMkLst>
        </pc:spChg>
      </pc:sldChg>
      <pc:sldChg chg="add">
        <pc:chgData name="Bruno Ribeiro Cotrim" userId="6dbb0853-d0f4-409c-8bfb-56175c728f45" providerId="ADAL" clId="{84EDB984-3598-47C0-8DAE-1F6AAF367745}" dt="2021-01-27T15:33:51.744" v="70"/>
        <pc:sldMkLst>
          <pc:docMk/>
          <pc:sldMk cId="337823910" sldId="304"/>
        </pc:sldMkLst>
      </pc:sldChg>
      <pc:sldChg chg="addSp delSp modSp add mod modTransition modAnim">
        <pc:chgData name="Bruno Ribeiro Cotrim" userId="6dbb0853-d0f4-409c-8bfb-56175c728f45" providerId="ADAL" clId="{84EDB984-3598-47C0-8DAE-1F6AAF367745}" dt="2021-01-28T15:54:56.183" v="1129"/>
        <pc:sldMkLst>
          <pc:docMk/>
          <pc:sldMk cId="3692433116" sldId="305"/>
        </pc:sldMkLst>
        <pc:spChg chg="add del mod">
          <ac:chgData name="Bruno Ribeiro Cotrim" userId="6dbb0853-d0f4-409c-8bfb-56175c728f45" providerId="ADAL" clId="{84EDB984-3598-47C0-8DAE-1F6AAF367745}" dt="2021-01-27T15:59:21.455" v="300" actId="478"/>
          <ac:spMkLst>
            <pc:docMk/>
            <pc:sldMk cId="3692433116" sldId="305"/>
            <ac:spMk id="46" creationId="{3A1B1416-089B-4B88-83DB-362AB7DD54A2}"/>
          </ac:spMkLst>
        </pc:spChg>
        <pc:spChg chg="add mod">
          <ac:chgData name="Bruno Ribeiro Cotrim" userId="6dbb0853-d0f4-409c-8bfb-56175c728f45" providerId="ADAL" clId="{84EDB984-3598-47C0-8DAE-1F6AAF367745}" dt="2021-01-27T15:59:21.747" v="301"/>
          <ac:spMkLst>
            <pc:docMk/>
            <pc:sldMk cId="3692433116" sldId="305"/>
            <ac:spMk id="47" creationId="{51BECAC4-18CB-4C09-9C3D-D24BEF3BFBDF}"/>
          </ac:spMkLst>
        </pc:spChg>
        <pc:spChg chg="mod">
          <ac:chgData name="Bruno Ribeiro Cotrim" userId="6dbb0853-d0f4-409c-8bfb-56175c728f45" providerId="ADAL" clId="{84EDB984-3598-47C0-8DAE-1F6AAF367745}" dt="2021-01-27T15:47:45.630" v="187" actId="20577"/>
          <ac:spMkLst>
            <pc:docMk/>
            <pc:sldMk cId="3692433116" sldId="305"/>
            <ac:spMk id="1177" creationId="{00000000-0000-0000-0000-000000000000}"/>
          </ac:spMkLst>
        </pc:spChg>
        <pc:spChg chg="del">
          <ac:chgData name="Bruno Ribeiro Cotrim" userId="6dbb0853-d0f4-409c-8bfb-56175c728f45" providerId="ADAL" clId="{84EDB984-3598-47C0-8DAE-1F6AAF367745}" dt="2021-01-27T15:34:20.078" v="72" actId="478"/>
          <ac:spMkLst>
            <pc:docMk/>
            <pc:sldMk cId="3692433116" sldId="305"/>
            <ac:spMk id="1178" creationId="{00000000-0000-0000-0000-000000000000}"/>
          </ac:spMkLst>
        </pc:spChg>
        <pc:spChg chg="del">
          <ac:chgData name="Bruno Ribeiro Cotrim" userId="6dbb0853-d0f4-409c-8bfb-56175c728f45" providerId="ADAL" clId="{84EDB984-3598-47C0-8DAE-1F6AAF367745}" dt="2021-01-27T15:34:20.078" v="72" actId="478"/>
          <ac:spMkLst>
            <pc:docMk/>
            <pc:sldMk cId="3692433116" sldId="305"/>
            <ac:spMk id="1179" creationId="{00000000-0000-0000-0000-000000000000}"/>
          </ac:spMkLst>
        </pc:spChg>
        <pc:spChg chg="del">
          <ac:chgData name="Bruno Ribeiro Cotrim" userId="6dbb0853-d0f4-409c-8bfb-56175c728f45" providerId="ADAL" clId="{84EDB984-3598-47C0-8DAE-1F6AAF367745}" dt="2021-01-27T15:34:20.078" v="72" actId="478"/>
          <ac:spMkLst>
            <pc:docMk/>
            <pc:sldMk cId="3692433116" sldId="305"/>
            <ac:spMk id="1180" creationId="{00000000-0000-0000-0000-000000000000}"/>
          </ac:spMkLst>
        </pc:spChg>
        <pc:spChg chg="del">
          <ac:chgData name="Bruno Ribeiro Cotrim" userId="6dbb0853-d0f4-409c-8bfb-56175c728f45" providerId="ADAL" clId="{84EDB984-3598-47C0-8DAE-1F6AAF367745}" dt="2021-01-27T15:34:20.078" v="72" actId="478"/>
          <ac:spMkLst>
            <pc:docMk/>
            <pc:sldMk cId="3692433116" sldId="305"/>
            <ac:spMk id="1181" creationId="{00000000-0000-0000-0000-000000000000}"/>
          </ac:spMkLst>
        </pc:spChg>
        <pc:spChg chg="del">
          <ac:chgData name="Bruno Ribeiro Cotrim" userId="6dbb0853-d0f4-409c-8bfb-56175c728f45" providerId="ADAL" clId="{84EDB984-3598-47C0-8DAE-1F6AAF367745}" dt="2021-01-27T15:34:20.078" v="72" actId="478"/>
          <ac:spMkLst>
            <pc:docMk/>
            <pc:sldMk cId="3692433116" sldId="305"/>
            <ac:spMk id="1182" creationId="{00000000-0000-0000-0000-000000000000}"/>
          </ac:spMkLst>
        </pc:spChg>
        <pc:spChg chg="del">
          <ac:chgData name="Bruno Ribeiro Cotrim" userId="6dbb0853-d0f4-409c-8bfb-56175c728f45" providerId="ADAL" clId="{84EDB984-3598-47C0-8DAE-1F6AAF367745}" dt="2021-01-27T15:34:20.078" v="72" actId="478"/>
          <ac:spMkLst>
            <pc:docMk/>
            <pc:sldMk cId="3692433116" sldId="305"/>
            <ac:spMk id="1183" creationId="{00000000-0000-0000-0000-000000000000}"/>
          </ac:spMkLst>
        </pc:spChg>
        <pc:spChg chg="del">
          <ac:chgData name="Bruno Ribeiro Cotrim" userId="6dbb0853-d0f4-409c-8bfb-56175c728f45" providerId="ADAL" clId="{84EDB984-3598-47C0-8DAE-1F6AAF367745}" dt="2021-01-27T15:34:20.078" v="72" actId="478"/>
          <ac:spMkLst>
            <pc:docMk/>
            <pc:sldMk cId="3692433116" sldId="305"/>
            <ac:spMk id="1184" creationId="{00000000-0000-0000-0000-000000000000}"/>
          </ac:spMkLst>
        </pc:spChg>
        <pc:spChg chg="del">
          <ac:chgData name="Bruno Ribeiro Cotrim" userId="6dbb0853-d0f4-409c-8bfb-56175c728f45" providerId="ADAL" clId="{84EDB984-3598-47C0-8DAE-1F6AAF367745}" dt="2021-01-27T15:34:20.078" v="72" actId="478"/>
          <ac:spMkLst>
            <pc:docMk/>
            <pc:sldMk cId="3692433116" sldId="305"/>
            <ac:spMk id="1185" creationId="{00000000-0000-0000-0000-000000000000}"/>
          </ac:spMkLst>
        </pc:spChg>
        <pc:spChg chg="del">
          <ac:chgData name="Bruno Ribeiro Cotrim" userId="6dbb0853-d0f4-409c-8bfb-56175c728f45" providerId="ADAL" clId="{84EDB984-3598-47C0-8DAE-1F6AAF367745}" dt="2021-01-27T15:34:20.078" v="72" actId="478"/>
          <ac:spMkLst>
            <pc:docMk/>
            <pc:sldMk cId="3692433116" sldId="305"/>
            <ac:spMk id="1186" creationId="{00000000-0000-0000-0000-000000000000}"/>
          </ac:spMkLst>
        </pc:spChg>
        <pc:spChg chg="del">
          <ac:chgData name="Bruno Ribeiro Cotrim" userId="6dbb0853-d0f4-409c-8bfb-56175c728f45" providerId="ADAL" clId="{84EDB984-3598-47C0-8DAE-1F6AAF367745}" dt="2021-01-27T15:34:20.078" v="72" actId="478"/>
          <ac:spMkLst>
            <pc:docMk/>
            <pc:sldMk cId="3692433116" sldId="305"/>
            <ac:spMk id="1187" creationId="{00000000-0000-0000-0000-000000000000}"/>
          </ac:spMkLst>
        </pc:spChg>
        <pc:spChg chg="del">
          <ac:chgData name="Bruno Ribeiro Cotrim" userId="6dbb0853-d0f4-409c-8bfb-56175c728f45" providerId="ADAL" clId="{84EDB984-3598-47C0-8DAE-1F6AAF367745}" dt="2021-01-27T15:34:20.078" v="72" actId="478"/>
          <ac:spMkLst>
            <pc:docMk/>
            <pc:sldMk cId="3692433116" sldId="305"/>
            <ac:spMk id="1188" creationId="{00000000-0000-0000-0000-000000000000}"/>
          </ac:spMkLst>
        </pc:spChg>
        <pc:spChg chg="del">
          <ac:chgData name="Bruno Ribeiro Cotrim" userId="6dbb0853-d0f4-409c-8bfb-56175c728f45" providerId="ADAL" clId="{84EDB984-3598-47C0-8DAE-1F6AAF367745}" dt="2021-01-27T15:34:20.078" v="72" actId="478"/>
          <ac:spMkLst>
            <pc:docMk/>
            <pc:sldMk cId="3692433116" sldId="305"/>
            <ac:spMk id="1189" creationId="{00000000-0000-0000-0000-000000000000}"/>
          </ac:spMkLst>
        </pc:spChg>
        <pc:spChg chg="del">
          <ac:chgData name="Bruno Ribeiro Cotrim" userId="6dbb0853-d0f4-409c-8bfb-56175c728f45" providerId="ADAL" clId="{84EDB984-3598-47C0-8DAE-1F6AAF367745}" dt="2021-01-27T15:34:20.078" v="72" actId="478"/>
          <ac:spMkLst>
            <pc:docMk/>
            <pc:sldMk cId="3692433116" sldId="305"/>
            <ac:spMk id="1190" creationId="{00000000-0000-0000-0000-000000000000}"/>
          </ac:spMkLst>
        </pc:spChg>
        <pc:graphicFrameChg chg="add mod">
          <ac:chgData name="Bruno Ribeiro Cotrim" userId="6dbb0853-d0f4-409c-8bfb-56175c728f45" providerId="ADAL" clId="{84EDB984-3598-47C0-8DAE-1F6AAF367745}" dt="2021-01-27T15:51:12.146" v="213"/>
          <ac:graphicFrameMkLst>
            <pc:docMk/>
            <pc:sldMk cId="3692433116" sldId="305"/>
            <ac:graphicFrameMk id="45" creationId="{27D565E7-9629-4977-BC0B-CB4E94B28B5F}"/>
          </ac:graphicFrameMkLst>
        </pc:graphicFrameChg>
        <pc:picChg chg="del">
          <ac:chgData name="Bruno Ribeiro Cotrim" userId="6dbb0853-d0f4-409c-8bfb-56175c728f45" providerId="ADAL" clId="{84EDB984-3598-47C0-8DAE-1F6AAF367745}" dt="2021-01-27T15:34:20.078" v="72" actId="478"/>
          <ac:picMkLst>
            <pc:docMk/>
            <pc:sldMk cId="3692433116" sldId="305"/>
            <ac:picMk id="1219" creationId="{00000000-0000-0000-0000-000000000000}"/>
          </ac:picMkLst>
        </pc:picChg>
      </pc:sldChg>
      <pc:sldChg chg="addSp delSp modSp add mod">
        <pc:chgData name="Bruno Ribeiro Cotrim" userId="6dbb0853-d0f4-409c-8bfb-56175c728f45" providerId="ADAL" clId="{84EDB984-3598-47C0-8DAE-1F6AAF367745}" dt="2021-01-28T16:28:48.955" v="1146"/>
        <pc:sldMkLst>
          <pc:docMk/>
          <pc:sldMk cId="1190421372" sldId="306"/>
        </pc:sldMkLst>
        <pc:spChg chg="add del mod">
          <ac:chgData name="Bruno Ribeiro Cotrim" userId="6dbb0853-d0f4-409c-8bfb-56175c728f45" providerId="ADAL" clId="{84EDB984-3598-47C0-8DAE-1F6AAF367745}" dt="2021-01-28T16:28:48.955" v="1146"/>
          <ac:spMkLst>
            <pc:docMk/>
            <pc:sldMk cId="1190421372" sldId="306"/>
            <ac:spMk id="2" creationId="{212E2B7B-F051-43C3-96BE-F51DADA39FB3}"/>
          </ac:spMkLst>
        </pc:spChg>
        <pc:spChg chg="mod">
          <ac:chgData name="Bruno Ribeiro Cotrim" userId="6dbb0853-d0f4-409c-8bfb-56175c728f45" providerId="ADAL" clId="{84EDB984-3598-47C0-8DAE-1F6AAF367745}" dt="2021-01-27T15:45:10.362" v="136"/>
          <ac:spMkLst>
            <pc:docMk/>
            <pc:sldMk cId="1190421372" sldId="306"/>
            <ac:spMk id="1044" creationId="{00000000-0000-0000-0000-000000000000}"/>
          </ac:spMkLst>
        </pc:spChg>
        <pc:spChg chg="mod">
          <ac:chgData name="Bruno Ribeiro Cotrim" userId="6dbb0853-d0f4-409c-8bfb-56175c728f45" providerId="ADAL" clId="{84EDB984-3598-47C0-8DAE-1F6AAF367745}" dt="2021-01-27T16:24:05.962" v="732" actId="403"/>
          <ac:spMkLst>
            <pc:docMk/>
            <pc:sldMk cId="1190421372" sldId="306"/>
            <ac:spMk id="1045" creationId="{00000000-0000-0000-0000-000000000000}"/>
          </ac:spMkLst>
        </pc:spChg>
        <pc:spChg chg="mod">
          <ac:chgData name="Bruno Ribeiro Cotrim" userId="6dbb0853-d0f4-409c-8bfb-56175c728f45" providerId="ADAL" clId="{84EDB984-3598-47C0-8DAE-1F6AAF367745}" dt="2021-01-27T16:21:03.509" v="670" actId="1076"/>
          <ac:spMkLst>
            <pc:docMk/>
            <pc:sldMk cId="1190421372" sldId="306"/>
            <ac:spMk id="1047" creationId="{00000000-0000-0000-0000-000000000000}"/>
          </ac:spMkLst>
        </pc:spChg>
        <pc:picChg chg="add del mod">
          <ac:chgData name="Bruno Ribeiro Cotrim" userId="6dbb0853-d0f4-409c-8bfb-56175c728f45" providerId="ADAL" clId="{84EDB984-3598-47C0-8DAE-1F6AAF367745}" dt="2021-01-27T16:16:22.730" v="648" actId="478"/>
          <ac:picMkLst>
            <pc:docMk/>
            <pc:sldMk cId="1190421372" sldId="306"/>
            <ac:picMk id="1026" creationId="{69E50DBD-029E-420D-A636-E906318B8ABA}"/>
          </ac:picMkLst>
        </pc:picChg>
        <pc:picChg chg="add del mod">
          <ac:chgData name="Bruno Ribeiro Cotrim" userId="6dbb0853-d0f4-409c-8bfb-56175c728f45" providerId="ADAL" clId="{84EDB984-3598-47C0-8DAE-1F6AAF367745}" dt="2021-01-27T16:19:43.685" v="658" actId="478"/>
          <ac:picMkLst>
            <pc:docMk/>
            <pc:sldMk cId="1190421372" sldId="306"/>
            <ac:picMk id="1028" creationId="{961BEDA9-5C01-49A6-AF68-79F374BB8D3D}"/>
          </ac:picMkLst>
        </pc:picChg>
        <pc:picChg chg="add del mod">
          <ac:chgData name="Bruno Ribeiro Cotrim" userId="6dbb0853-d0f4-409c-8bfb-56175c728f45" providerId="ADAL" clId="{84EDB984-3598-47C0-8DAE-1F6AAF367745}" dt="2021-01-27T16:20:28.614" v="662" actId="478"/>
          <ac:picMkLst>
            <pc:docMk/>
            <pc:sldMk cId="1190421372" sldId="306"/>
            <ac:picMk id="1030" creationId="{ECBC31DF-DF79-4B62-9C1C-FF62C58E9385}"/>
          </ac:picMkLst>
        </pc:picChg>
        <pc:picChg chg="add del mod">
          <ac:chgData name="Bruno Ribeiro Cotrim" userId="6dbb0853-d0f4-409c-8bfb-56175c728f45" providerId="ADAL" clId="{84EDB984-3598-47C0-8DAE-1F6AAF367745}" dt="2021-01-27T16:22:33.018" v="694" actId="478"/>
          <ac:picMkLst>
            <pc:docMk/>
            <pc:sldMk cId="1190421372" sldId="306"/>
            <ac:picMk id="1032" creationId="{C56B81F1-883C-4628-825B-012C8C8CB182}"/>
          </ac:picMkLst>
        </pc:picChg>
        <pc:picChg chg="add mod">
          <ac:chgData name="Bruno Ribeiro Cotrim" userId="6dbb0853-d0f4-409c-8bfb-56175c728f45" providerId="ADAL" clId="{84EDB984-3598-47C0-8DAE-1F6AAF367745}" dt="2021-01-27T16:23:45.059" v="731"/>
          <ac:picMkLst>
            <pc:docMk/>
            <pc:sldMk cId="1190421372" sldId="306"/>
            <ac:picMk id="1034" creationId="{700B2F94-A1FF-403B-BA62-C9860E0D23B8}"/>
          </ac:picMkLst>
        </pc:picChg>
        <pc:picChg chg="del">
          <ac:chgData name="Bruno Ribeiro Cotrim" userId="6dbb0853-d0f4-409c-8bfb-56175c728f45" providerId="ADAL" clId="{84EDB984-3598-47C0-8DAE-1F6AAF367745}" dt="2021-01-27T16:21:06.774" v="671" actId="478"/>
          <ac:picMkLst>
            <pc:docMk/>
            <pc:sldMk cId="1190421372" sldId="306"/>
            <ac:picMk id="1046" creationId="{00000000-0000-0000-0000-000000000000}"/>
          </ac:picMkLst>
        </pc:picChg>
      </pc:sldChg>
      <pc:sldChg chg="addSp delSp modSp add mod modTransition modAnim modNotesTx">
        <pc:chgData name="Bruno Ribeiro Cotrim" userId="6dbb0853-d0f4-409c-8bfb-56175c728f45" providerId="ADAL" clId="{84EDB984-3598-47C0-8DAE-1F6AAF367745}" dt="2021-01-28T16:29:04.039" v="1147" actId="6549"/>
        <pc:sldMkLst>
          <pc:docMk/>
          <pc:sldMk cId="3439067806" sldId="307"/>
        </pc:sldMkLst>
        <pc:spChg chg="add mod">
          <ac:chgData name="Bruno Ribeiro Cotrim" userId="6dbb0853-d0f4-409c-8bfb-56175c728f45" providerId="ADAL" clId="{84EDB984-3598-47C0-8DAE-1F6AAF367745}" dt="2021-01-27T15:59:16.600" v="299"/>
          <ac:spMkLst>
            <pc:docMk/>
            <pc:sldMk cId="3439067806" sldId="307"/>
            <ac:spMk id="35" creationId="{EF44CAA3-2E2B-4E2C-9817-31672ABFCF24}"/>
          </ac:spMkLst>
        </pc:spChg>
        <pc:spChg chg="del">
          <ac:chgData name="Bruno Ribeiro Cotrim" userId="6dbb0853-d0f4-409c-8bfb-56175c728f45" providerId="ADAL" clId="{84EDB984-3598-47C0-8DAE-1F6AAF367745}" dt="2021-01-27T15:59:15.490" v="298" actId="478"/>
          <ac:spMkLst>
            <pc:docMk/>
            <pc:sldMk cId="3439067806" sldId="307"/>
            <ac:spMk id="46" creationId="{3A1B1416-089B-4B88-83DB-362AB7DD54A2}"/>
          </ac:spMkLst>
        </pc:spChg>
        <pc:graphicFrameChg chg="add mod">
          <ac:chgData name="Bruno Ribeiro Cotrim" userId="6dbb0853-d0f4-409c-8bfb-56175c728f45" providerId="ADAL" clId="{84EDB984-3598-47C0-8DAE-1F6AAF367745}" dt="2021-01-27T15:58:43.535" v="279"/>
          <ac:graphicFrameMkLst>
            <pc:docMk/>
            <pc:sldMk cId="3439067806" sldId="307"/>
            <ac:graphicFrameMk id="33" creationId="{9FACEAFE-8D92-412D-93C4-B38804486357}"/>
          </ac:graphicFrameMkLst>
        </pc:graphicFrameChg>
        <pc:graphicFrameChg chg="add del mod">
          <ac:chgData name="Bruno Ribeiro Cotrim" userId="6dbb0853-d0f4-409c-8bfb-56175c728f45" providerId="ADAL" clId="{84EDB984-3598-47C0-8DAE-1F6AAF367745}" dt="2021-01-27T15:54:23.594" v="240" actId="478"/>
          <ac:graphicFrameMkLst>
            <pc:docMk/>
            <pc:sldMk cId="3439067806" sldId="307"/>
            <ac:graphicFrameMk id="34" creationId="{8C86D808-324C-43A7-BC58-07195985FDA5}"/>
          </ac:graphicFrameMkLst>
        </pc:graphicFrameChg>
        <pc:graphicFrameChg chg="del">
          <ac:chgData name="Bruno Ribeiro Cotrim" userId="6dbb0853-d0f4-409c-8bfb-56175c728f45" providerId="ADAL" clId="{84EDB984-3598-47C0-8DAE-1F6AAF367745}" dt="2021-01-27T15:49:42.168" v="195" actId="478"/>
          <ac:graphicFrameMkLst>
            <pc:docMk/>
            <pc:sldMk cId="3439067806" sldId="307"/>
            <ac:graphicFrameMk id="45" creationId="{27D565E7-9629-4977-BC0B-CB4E94B28B5F}"/>
          </ac:graphicFrameMkLst>
        </pc:graphicFrameChg>
      </pc:sldChg>
      <pc:sldChg chg="addSp delSp modSp add mod modTransition modAnim">
        <pc:chgData name="Bruno Ribeiro Cotrim" userId="6dbb0853-d0f4-409c-8bfb-56175c728f45" providerId="ADAL" clId="{84EDB984-3598-47C0-8DAE-1F6AAF367745}" dt="2021-01-28T15:54:25.516" v="1128"/>
        <pc:sldMkLst>
          <pc:docMk/>
          <pc:sldMk cId="1991677414" sldId="308"/>
        </pc:sldMkLst>
        <pc:spChg chg="add mod">
          <ac:chgData name="Bruno Ribeiro Cotrim" userId="6dbb0853-d0f4-409c-8bfb-56175c728f45" providerId="ADAL" clId="{84EDB984-3598-47C0-8DAE-1F6AAF367745}" dt="2021-01-27T15:59:03.652" v="297" actId="1035"/>
          <ac:spMkLst>
            <pc:docMk/>
            <pc:sldMk cId="1991677414" sldId="308"/>
            <ac:spMk id="35" creationId="{3B3C274F-0829-4ADF-99DC-F9F9DCB769F7}"/>
          </ac:spMkLst>
        </pc:spChg>
        <pc:spChg chg="del">
          <ac:chgData name="Bruno Ribeiro Cotrim" userId="6dbb0853-d0f4-409c-8bfb-56175c728f45" providerId="ADAL" clId="{84EDB984-3598-47C0-8DAE-1F6AAF367745}" dt="2021-01-27T15:53:55.602" v="238" actId="478"/>
          <ac:spMkLst>
            <pc:docMk/>
            <pc:sldMk cId="1991677414" sldId="308"/>
            <ac:spMk id="46" creationId="{3A1B1416-089B-4B88-83DB-362AB7DD54A2}"/>
          </ac:spMkLst>
        </pc:spChg>
        <pc:graphicFrameChg chg="add del mod">
          <ac:chgData name="Bruno Ribeiro Cotrim" userId="6dbb0853-d0f4-409c-8bfb-56175c728f45" providerId="ADAL" clId="{84EDB984-3598-47C0-8DAE-1F6AAF367745}" dt="2021-01-27T15:52:32.680" v="229"/>
          <ac:graphicFrameMkLst>
            <pc:docMk/>
            <pc:sldMk cId="1991677414" sldId="308"/>
            <ac:graphicFrameMk id="33" creationId="{4525A7FA-767A-4D44-926A-82BEC5767284}"/>
          </ac:graphicFrameMkLst>
        </pc:graphicFrameChg>
        <pc:graphicFrameChg chg="add mod">
          <ac:chgData name="Bruno Ribeiro Cotrim" userId="6dbb0853-d0f4-409c-8bfb-56175c728f45" providerId="ADAL" clId="{84EDB984-3598-47C0-8DAE-1F6AAF367745}" dt="2021-01-27T15:57:56.671" v="277" actId="207"/>
          <ac:graphicFrameMkLst>
            <pc:docMk/>
            <pc:sldMk cId="1991677414" sldId="308"/>
            <ac:graphicFrameMk id="34" creationId="{719B4161-6DFF-40C3-81BB-A71257B141DF}"/>
          </ac:graphicFrameMkLst>
        </pc:graphicFrameChg>
        <pc:graphicFrameChg chg="del">
          <ac:chgData name="Bruno Ribeiro Cotrim" userId="6dbb0853-d0f4-409c-8bfb-56175c728f45" providerId="ADAL" clId="{84EDB984-3598-47C0-8DAE-1F6AAF367745}" dt="2021-01-27T15:55:52.667" v="247" actId="478"/>
          <ac:graphicFrameMkLst>
            <pc:docMk/>
            <pc:sldMk cId="1991677414" sldId="308"/>
            <ac:graphicFrameMk id="45" creationId="{27D565E7-9629-4977-BC0B-CB4E94B28B5F}"/>
          </ac:graphicFrameMkLst>
        </pc:graphicFrameChg>
      </pc:sldChg>
      <pc:sldChg chg="add del">
        <pc:chgData name="Bruno Ribeiro Cotrim" userId="6dbb0853-d0f4-409c-8bfb-56175c728f45" providerId="ADAL" clId="{84EDB984-3598-47C0-8DAE-1F6AAF367745}" dt="2021-01-27T19:21:34.161" v="774" actId="47"/>
        <pc:sldMkLst>
          <pc:docMk/>
          <pc:sldMk cId="3855080420" sldId="323"/>
        </pc:sldMkLst>
      </pc:sldChg>
      <pc:sldChg chg="addSp delSp modSp add mod">
        <pc:chgData name="Bruno Ribeiro Cotrim" userId="6dbb0853-d0f4-409c-8bfb-56175c728f45" providerId="ADAL" clId="{84EDB984-3598-47C0-8DAE-1F6AAF367745}" dt="2021-01-27T19:32:11.241" v="1082" actId="1035"/>
        <pc:sldMkLst>
          <pc:docMk/>
          <pc:sldMk cId="3002571676" sldId="324"/>
        </pc:sldMkLst>
        <pc:spChg chg="add del mod">
          <ac:chgData name="Bruno Ribeiro Cotrim" userId="6dbb0853-d0f4-409c-8bfb-56175c728f45" providerId="ADAL" clId="{84EDB984-3598-47C0-8DAE-1F6AAF367745}" dt="2021-01-27T19:22:29.899" v="777" actId="478"/>
          <ac:spMkLst>
            <pc:docMk/>
            <pc:sldMk cId="3002571676" sldId="324"/>
            <ac:spMk id="33" creationId="{1B6589C2-44FC-45A7-AD7D-48BEE3742494}"/>
          </ac:spMkLst>
        </pc:spChg>
        <pc:spChg chg="add del mod">
          <ac:chgData name="Bruno Ribeiro Cotrim" userId="6dbb0853-d0f4-409c-8bfb-56175c728f45" providerId="ADAL" clId="{84EDB984-3598-47C0-8DAE-1F6AAF367745}" dt="2021-01-27T19:22:27.305" v="776" actId="478"/>
          <ac:spMkLst>
            <pc:docMk/>
            <pc:sldMk cId="3002571676" sldId="324"/>
            <ac:spMk id="34" creationId="{F0B3E4A8-4EC6-4FD9-A21E-C391B4AAA44B}"/>
          </ac:spMkLst>
        </pc:spChg>
        <pc:spChg chg="mod">
          <ac:chgData name="Bruno Ribeiro Cotrim" userId="6dbb0853-d0f4-409c-8bfb-56175c728f45" providerId="ADAL" clId="{84EDB984-3598-47C0-8DAE-1F6AAF367745}" dt="2021-01-27T19:29:07.435" v="1067" actId="207"/>
          <ac:spMkLst>
            <pc:docMk/>
            <pc:sldMk cId="3002571676" sldId="324"/>
            <ac:spMk id="1233" creationId="{00000000-0000-0000-0000-000000000000}"/>
          </ac:spMkLst>
        </pc:spChg>
        <pc:spChg chg="mod">
          <ac:chgData name="Bruno Ribeiro Cotrim" userId="6dbb0853-d0f4-409c-8bfb-56175c728f45" providerId="ADAL" clId="{84EDB984-3598-47C0-8DAE-1F6AAF367745}" dt="2021-01-27T19:26:06.798" v="953" actId="1076"/>
          <ac:spMkLst>
            <pc:docMk/>
            <pc:sldMk cId="3002571676" sldId="324"/>
            <ac:spMk id="1234" creationId="{00000000-0000-0000-0000-000000000000}"/>
          </ac:spMkLst>
        </pc:spChg>
        <pc:picChg chg="add mod">
          <ac:chgData name="Bruno Ribeiro Cotrim" userId="6dbb0853-d0f4-409c-8bfb-56175c728f45" providerId="ADAL" clId="{84EDB984-3598-47C0-8DAE-1F6AAF367745}" dt="2021-01-27T19:32:11.241" v="1082" actId="1035"/>
          <ac:picMkLst>
            <pc:docMk/>
            <pc:sldMk cId="3002571676" sldId="324"/>
            <ac:picMk id="1026" creationId="{D7C10080-1DC2-4A11-893D-8E0DE99B005A}"/>
          </ac:picMkLst>
        </pc:picChg>
        <pc:picChg chg="del">
          <ac:chgData name="Bruno Ribeiro Cotrim" userId="6dbb0853-d0f4-409c-8bfb-56175c728f45" providerId="ADAL" clId="{84EDB984-3598-47C0-8DAE-1F6AAF367745}" dt="2021-01-27T19:32:06.934" v="1079" actId="478"/>
          <ac:picMkLst>
            <pc:docMk/>
            <pc:sldMk cId="3002571676" sldId="324"/>
            <ac:picMk id="1235" creationId="{00000000-0000-0000-0000-000000000000}"/>
          </ac:picMkLst>
        </pc:picChg>
      </pc:sldChg>
      <pc:sldChg chg="modSp mod">
        <pc:chgData name="Bruno Ribeiro Cotrim" userId="6dbb0853-d0f4-409c-8bfb-56175c728f45" providerId="ADAL" clId="{84EDB984-3598-47C0-8DAE-1F6AAF367745}" dt="2021-01-27T19:40:12.246" v="1084" actId="1362"/>
        <pc:sldMkLst>
          <pc:docMk/>
          <pc:sldMk cId="4079248286" sldId="325"/>
        </pc:sldMkLst>
        <pc:picChg chg="mod">
          <ac:chgData name="Bruno Ribeiro Cotrim" userId="6dbb0853-d0f4-409c-8bfb-56175c728f45" providerId="ADAL" clId="{84EDB984-3598-47C0-8DAE-1F6AAF367745}" dt="2021-01-27T19:40:12.246" v="1084" actId="1362"/>
          <ac:picMkLst>
            <pc:docMk/>
            <pc:sldMk cId="4079248286" sldId="325"/>
            <ac:picMk id="7" creationId="{E8EA0B8E-E430-42BC-BD1D-394F32F85EF9}"/>
          </ac:picMkLst>
        </pc:picChg>
      </pc:sldChg>
      <pc:sldChg chg="modSp mod">
        <pc:chgData name="Bruno Ribeiro Cotrim" userId="6dbb0853-d0f4-409c-8bfb-56175c728f45" providerId="ADAL" clId="{84EDB984-3598-47C0-8DAE-1F6AAF367745}" dt="2021-01-28T16:07:23.558" v="1144" actId="20577"/>
        <pc:sldMkLst>
          <pc:docMk/>
          <pc:sldMk cId="207574205" sldId="326"/>
        </pc:sldMkLst>
        <pc:spChg chg="mod">
          <ac:chgData name="Bruno Ribeiro Cotrim" userId="6dbb0853-d0f4-409c-8bfb-56175c728f45" providerId="ADAL" clId="{84EDB984-3598-47C0-8DAE-1F6AAF367745}" dt="2021-01-27T19:42:25.746" v="1088" actId="404"/>
          <ac:spMkLst>
            <pc:docMk/>
            <pc:sldMk cId="207574205" sldId="326"/>
            <ac:spMk id="2374" creationId="{00000000-0000-0000-0000-000000000000}"/>
          </ac:spMkLst>
        </pc:spChg>
        <pc:spChg chg="mod">
          <ac:chgData name="Bruno Ribeiro Cotrim" userId="6dbb0853-d0f4-409c-8bfb-56175c728f45" providerId="ADAL" clId="{84EDB984-3598-47C0-8DAE-1F6AAF367745}" dt="2021-01-28T16:07:23.558" v="1144" actId="20577"/>
          <ac:spMkLst>
            <pc:docMk/>
            <pc:sldMk cId="207574205" sldId="326"/>
            <ac:spMk id="2376" creationId="{00000000-0000-0000-0000-000000000000}"/>
          </ac:spMkLst>
        </pc:spChg>
      </pc:sldChg>
    </pc:docChg>
  </pc:docChgLst>
  <pc:docChgLst>
    <pc:chgData name="Bruno Ribeiro Cotrim" userId="S::ist187159@tecnico.ulisboa.pt::6dbb0853-d0f4-409c-8bfb-56175c728f45" providerId="AD" clId="Web-{F03D78B3-8F3F-EFA2-9DED-DBA04DA1F5A9}"/>
    <pc:docChg chg="modSld">
      <pc:chgData name="Bruno Ribeiro Cotrim" userId="S::ist187159@tecnico.ulisboa.pt::6dbb0853-d0f4-409c-8bfb-56175c728f45" providerId="AD" clId="Web-{F03D78B3-8F3F-EFA2-9DED-DBA04DA1F5A9}" dt="2021-01-29T09:08:38.519" v="1" actId="20577"/>
      <pc:docMkLst>
        <pc:docMk/>
      </pc:docMkLst>
      <pc:sldChg chg="modSp">
        <pc:chgData name="Bruno Ribeiro Cotrim" userId="S::ist187159@tecnico.ulisboa.pt::6dbb0853-d0f4-409c-8bfb-56175c728f45" providerId="AD" clId="Web-{F03D78B3-8F3F-EFA2-9DED-DBA04DA1F5A9}" dt="2021-01-29T09:08:38.519" v="1" actId="20577"/>
        <pc:sldMkLst>
          <pc:docMk/>
          <pc:sldMk cId="0" sldId="256"/>
        </pc:sldMkLst>
        <pc:spChg chg="mod">
          <ac:chgData name="Bruno Ribeiro Cotrim" userId="S::ist187159@tecnico.ulisboa.pt::6dbb0853-d0f4-409c-8bfb-56175c728f45" providerId="AD" clId="Web-{F03D78B3-8F3F-EFA2-9DED-DBA04DA1F5A9}" dt="2021-01-29T09:08:38.519" v="1" actId="20577"/>
          <ac:spMkLst>
            <pc:docMk/>
            <pc:sldMk cId="0" sldId="256"/>
            <ac:spMk id="933" creationId="{00000000-0000-0000-0000-000000000000}"/>
          </ac:spMkLst>
        </pc:spChg>
      </pc:sldChg>
    </pc:docChg>
  </pc:docChgLst>
  <pc:docChgLst>
    <pc:chgData name="Duarte José Cotrim Pereira" userId="9349136b-1575-4b77-b26a-145e8c2aa5b8" providerId="ADAL" clId="{6D2FC51F-517C-456B-BA8B-EE974571E7C3}"/>
    <pc:docChg chg="undo redo custSel addSld delSld modSld sldOrd">
      <pc:chgData name="Duarte José Cotrim Pereira" userId="9349136b-1575-4b77-b26a-145e8c2aa5b8" providerId="ADAL" clId="{6D2FC51F-517C-456B-BA8B-EE974571E7C3}" dt="2021-01-28T16:11:56.410" v="1240" actId="47"/>
      <pc:docMkLst>
        <pc:docMk/>
      </pc:docMkLst>
      <pc:sldChg chg="addSp delSp modSp mod">
        <pc:chgData name="Duarte José Cotrim Pereira" userId="9349136b-1575-4b77-b26a-145e8c2aa5b8" providerId="ADAL" clId="{6D2FC51F-517C-456B-BA8B-EE974571E7C3}" dt="2021-01-27T15:32:35.166" v="11" actId="14100"/>
        <pc:sldMkLst>
          <pc:docMk/>
          <pc:sldMk cId="0" sldId="256"/>
        </pc:sldMkLst>
        <pc:spChg chg="ord">
          <ac:chgData name="Duarte José Cotrim Pereira" userId="9349136b-1575-4b77-b26a-145e8c2aa5b8" providerId="ADAL" clId="{6D2FC51F-517C-456B-BA8B-EE974571E7C3}" dt="2021-01-27T15:31:33.069" v="2" actId="166"/>
          <ac:spMkLst>
            <pc:docMk/>
            <pc:sldMk cId="0" sldId="256"/>
            <ac:spMk id="935" creationId="{00000000-0000-0000-0000-000000000000}"/>
          </ac:spMkLst>
        </pc:spChg>
        <pc:picChg chg="del">
          <ac:chgData name="Duarte José Cotrim Pereira" userId="9349136b-1575-4b77-b26a-145e8c2aa5b8" providerId="ADAL" clId="{6D2FC51F-517C-456B-BA8B-EE974571E7C3}" dt="2021-01-27T15:31:24.265" v="0" actId="478"/>
          <ac:picMkLst>
            <pc:docMk/>
            <pc:sldMk cId="0" sldId="256"/>
            <ac:picMk id="934" creationId="{00000000-0000-0000-0000-000000000000}"/>
          </ac:picMkLst>
        </pc:picChg>
        <pc:picChg chg="add mod">
          <ac:chgData name="Duarte José Cotrim Pereira" userId="9349136b-1575-4b77-b26a-145e8c2aa5b8" providerId="ADAL" clId="{6D2FC51F-517C-456B-BA8B-EE974571E7C3}" dt="2021-01-27T15:32:35.166" v="11" actId="14100"/>
          <ac:picMkLst>
            <pc:docMk/>
            <pc:sldMk cId="0" sldId="256"/>
            <ac:picMk id="1026" creationId="{395F5ABA-5367-4A50-823A-DE52CDEA1421}"/>
          </ac:picMkLst>
        </pc:picChg>
      </pc:sldChg>
      <pc:sldChg chg="ord modNotes">
        <pc:chgData name="Duarte José Cotrim Pereira" userId="9349136b-1575-4b77-b26a-145e8c2aa5b8" providerId="ADAL" clId="{6D2FC51F-517C-456B-BA8B-EE974571E7C3}" dt="2021-01-28T14:50:44.300" v="698"/>
        <pc:sldMkLst>
          <pc:docMk/>
          <pc:sldMk cId="0" sldId="259"/>
        </pc:sldMkLst>
      </pc:sldChg>
      <pc:sldChg chg="ord modNotes">
        <pc:chgData name="Duarte José Cotrim Pereira" userId="9349136b-1575-4b77-b26a-145e8c2aa5b8" providerId="ADAL" clId="{6D2FC51F-517C-456B-BA8B-EE974571E7C3}" dt="2021-01-27T15:34:59.885" v="13"/>
        <pc:sldMkLst>
          <pc:docMk/>
          <pc:sldMk cId="0" sldId="260"/>
        </pc:sldMkLst>
      </pc:sldChg>
      <pc:sldChg chg="addSp delSp modSp mod ord modNotes">
        <pc:chgData name="Duarte José Cotrim Pereira" userId="9349136b-1575-4b77-b26a-145e8c2aa5b8" providerId="ADAL" clId="{6D2FC51F-517C-456B-BA8B-EE974571E7C3}" dt="2021-01-27T17:04:06.917" v="370" actId="20577"/>
        <pc:sldMkLst>
          <pc:docMk/>
          <pc:sldMk cId="0" sldId="262"/>
        </pc:sldMkLst>
        <pc:spChg chg="add mod">
          <ac:chgData name="Duarte José Cotrim Pereira" userId="9349136b-1575-4b77-b26a-145e8c2aa5b8" providerId="ADAL" clId="{6D2FC51F-517C-456B-BA8B-EE974571E7C3}" dt="2021-01-27T16:26:07.259" v="327" actId="313"/>
          <ac:spMkLst>
            <pc:docMk/>
            <pc:sldMk cId="0" sldId="262"/>
            <ac:spMk id="26" creationId="{FEECA2F3-4DFD-4F5E-8E5D-B42A8AC9A273}"/>
          </ac:spMkLst>
        </pc:spChg>
        <pc:spChg chg="add mod">
          <ac:chgData name="Duarte José Cotrim Pereira" userId="9349136b-1575-4b77-b26a-145e8c2aa5b8" providerId="ADAL" clId="{6D2FC51F-517C-456B-BA8B-EE974571E7C3}" dt="2021-01-27T16:07:38.403" v="168" actId="1076"/>
          <ac:spMkLst>
            <pc:docMk/>
            <pc:sldMk cId="0" sldId="262"/>
            <ac:spMk id="27" creationId="{50DFE28F-597E-44E6-AC9C-3287C3654EF1}"/>
          </ac:spMkLst>
        </pc:spChg>
        <pc:spChg chg="mod">
          <ac:chgData name="Duarte José Cotrim Pereira" userId="9349136b-1575-4b77-b26a-145e8c2aa5b8" providerId="ADAL" clId="{6D2FC51F-517C-456B-BA8B-EE974571E7C3}" dt="2021-01-27T16:04:04.299" v="114"/>
          <ac:spMkLst>
            <pc:docMk/>
            <pc:sldMk cId="0" sldId="262"/>
            <ac:spMk id="29" creationId="{4D0BA43E-C6B5-45E9-A57A-8BB4233A0A53}"/>
          </ac:spMkLst>
        </pc:spChg>
        <pc:spChg chg="mod">
          <ac:chgData name="Duarte José Cotrim Pereira" userId="9349136b-1575-4b77-b26a-145e8c2aa5b8" providerId="ADAL" clId="{6D2FC51F-517C-456B-BA8B-EE974571E7C3}" dt="2021-01-27T16:04:04.299" v="114"/>
          <ac:spMkLst>
            <pc:docMk/>
            <pc:sldMk cId="0" sldId="262"/>
            <ac:spMk id="30" creationId="{2138D899-5693-4360-A97F-5D6BB0F7DE80}"/>
          </ac:spMkLst>
        </pc:spChg>
        <pc:spChg chg="mod">
          <ac:chgData name="Duarte José Cotrim Pereira" userId="9349136b-1575-4b77-b26a-145e8c2aa5b8" providerId="ADAL" clId="{6D2FC51F-517C-456B-BA8B-EE974571E7C3}" dt="2021-01-27T16:10:02.718" v="172" actId="17032"/>
          <ac:spMkLst>
            <pc:docMk/>
            <pc:sldMk cId="0" sldId="262"/>
            <ac:spMk id="32" creationId="{B77A5D24-EE34-45BB-A894-EA1855700CE7}"/>
          </ac:spMkLst>
        </pc:spChg>
        <pc:spChg chg="mod">
          <ac:chgData name="Duarte José Cotrim Pereira" userId="9349136b-1575-4b77-b26a-145e8c2aa5b8" providerId="ADAL" clId="{6D2FC51F-517C-456B-BA8B-EE974571E7C3}" dt="2021-01-27T16:10:02.718" v="172" actId="17032"/>
          <ac:spMkLst>
            <pc:docMk/>
            <pc:sldMk cId="0" sldId="262"/>
            <ac:spMk id="33" creationId="{7D176B79-22EE-443D-8561-1E7A66EAE579}"/>
          </ac:spMkLst>
        </pc:spChg>
        <pc:spChg chg="mod">
          <ac:chgData name="Duarte José Cotrim Pereira" userId="9349136b-1575-4b77-b26a-145e8c2aa5b8" providerId="ADAL" clId="{6D2FC51F-517C-456B-BA8B-EE974571E7C3}" dt="2021-01-27T16:10:02.718" v="172" actId="17032"/>
          <ac:spMkLst>
            <pc:docMk/>
            <pc:sldMk cId="0" sldId="262"/>
            <ac:spMk id="34" creationId="{B0F05D71-48C1-47B5-BF6D-17E83EA5FBDC}"/>
          </ac:spMkLst>
        </pc:spChg>
        <pc:spChg chg="mod">
          <ac:chgData name="Duarte José Cotrim Pereira" userId="9349136b-1575-4b77-b26a-145e8c2aa5b8" providerId="ADAL" clId="{6D2FC51F-517C-456B-BA8B-EE974571E7C3}" dt="2021-01-27T16:10:02.718" v="172" actId="17032"/>
          <ac:spMkLst>
            <pc:docMk/>
            <pc:sldMk cId="0" sldId="262"/>
            <ac:spMk id="35" creationId="{D27578CF-62EE-42B1-947D-D274151BC00B}"/>
          </ac:spMkLst>
        </pc:spChg>
        <pc:spChg chg="mod">
          <ac:chgData name="Duarte José Cotrim Pereira" userId="9349136b-1575-4b77-b26a-145e8c2aa5b8" providerId="ADAL" clId="{6D2FC51F-517C-456B-BA8B-EE974571E7C3}" dt="2021-01-27T16:10:02.718" v="172" actId="17032"/>
          <ac:spMkLst>
            <pc:docMk/>
            <pc:sldMk cId="0" sldId="262"/>
            <ac:spMk id="36" creationId="{44E56B54-C0E9-42FA-BA65-2D69BD39097F}"/>
          </ac:spMkLst>
        </pc:spChg>
        <pc:spChg chg="mod">
          <ac:chgData name="Duarte José Cotrim Pereira" userId="9349136b-1575-4b77-b26a-145e8c2aa5b8" providerId="ADAL" clId="{6D2FC51F-517C-456B-BA8B-EE974571E7C3}" dt="2021-01-27T16:10:02.718" v="172" actId="17032"/>
          <ac:spMkLst>
            <pc:docMk/>
            <pc:sldMk cId="0" sldId="262"/>
            <ac:spMk id="37" creationId="{67944803-C695-4036-8300-84B5A940C1D8}"/>
          </ac:spMkLst>
        </pc:spChg>
        <pc:spChg chg="mod">
          <ac:chgData name="Duarte José Cotrim Pereira" userId="9349136b-1575-4b77-b26a-145e8c2aa5b8" providerId="ADAL" clId="{6D2FC51F-517C-456B-BA8B-EE974571E7C3}" dt="2021-01-27T17:04:06.917" v="370" actId="20577"/>
          <ac:spMkLst>
            <pc:docMk/>
            <pc:sldMk cId="0" sldId="262"/>
            <ac:spMk id="1149" creationId="{00000000-0000-0000-0000-000000000000}"/>
          </ac:spMkLst>
        </pc:spChg>
        <pc:spChg chg="mod">
          <ac:chgData name="Duarte José Cotrim Pereira" userId="9349136b-1575-4b77-b26a-145e8c2aa5b8" providerId="ADAL" clId="{6D2FC51F-517C-456B-BA8B-EE974571E7C3}" dt="2021-01-27T16:21:06.862" v="248" actId="5793"/>
          <ac:spMkLst>
            <pc:docMk/>
            <pc:sldMk cId="0" sldId="262"/>
            <ac:spMk id="1150" creationId="{00000000-0000-0000-0000-000000000000}"/>
          </ac:spMkLst>
        </pc:spChg>
        <pc:spChg chg="mod">
          <ac:chgData name="Duarte José Cotrim Pereira" userId="9349136b-1575-4b77-b26a-145e8c2aa5b8" providerId="ADAL" clId="{6D2FC51F-517C-456B-BA8B-EE974571E7C3}" dt="2021-01-27T16:26:18.424" v="339" actId="20577"/>
          <ac:spMkLst>
            <pc:docMk/>
            <pc:sldMk cId="0" sldId="262"/>
            <ac:spMk id="1151" creationId="{00000000-0000-0000-0000-000000000000}"/>
          </ac:spMkLst>
        </pc:spChg>
        <pc:spChg chg="mod">
          <ac:chgData name="Duarte José Cotrim Pereira" userId="9349136b-1575-4b77-b26a-145e8c2aa5b8" providerId="ADAL" clId="{6D2FC51F-517C-456B-BA8B-EE974571E7C3}" dt="2021-01-27T16:22:55.569" v="271" actId="20577"/>
          <ac:spMkLst>
            <pc:docMk/>
            <pc:sldMk cId="0" sldId="262"/>
            <ac:spMk id="1152" creationId="{00000000-0000-0000-0000-000000000000}"/>
          </ac:spMkLst>
        </pc:spChg>
        <pc:spChg chg="mod">
          <ac:chgData name="Duarte José Cotrim Pereira" userId="9349136b-1575-4b77-b26a-145e8c2aa5b8" providerId="ADAL" clId="{6D2FC51F-517C-456B-BA8B-EE974571E7C3}" dt="2021-01-27T16:07:38.403" v="168" actId="1076"/>
          <ac:spMkLst>
            <pc:docMk/>
            <pc:sldMk cId="0" sldId="262"/>
            <ac:spMk id="1153" creationId="{00000000-0000-0000-0000-000000000000}"/>
          </ac:spMkLst>
        </pc:spChg>
        <pc:spChg chg="mod">
          <ac:chgData name="Duarte José Cotrim Pereira" userId="9349136b-1575-4b77-b26a-145e8c2aa5b8" providerId="ADAL" clId="{6D2FC51F-517C-456B-BA8B-EE974571E7C3}" dt="2021-01-27T16:07:38.403" v="168" actId="1076"/>
          <ac:spMkLst>
            <pc:docMk/>
            <pc:sldMk cId="0" sldId="262"/>
            <ac:spMk id="1154" creationId="{00000000-0000-0000-0000-000000000000}"/>
          </ac:spMkLst>
        </pc:spChg>
        <pc:spChg chg="mod">
          <ac:chgData name="Duarte José Cotrim Pereira" userId="9349136b-1575-4b77-b26a-145e8c2aa5b8" providerId="ADAL" clId="{6D2FC51F-517C-456B-BA8B-EE974571E7C3}" dt="2021-01-27T16:07:38.403" v="168" actId="1076"/>
          <ac:spMkLst>
            <pc:docMk/>
            <pc:sldMk cId="0" sldId="262"/>
            <ac:spMk id="1155" creationId="{00000000-0000-0000-0000-000000000000}"/>
          </ac:spMkLst>
        </pc:spChg>
        <pc:grpChg chg="add del mod">
          <ac:chgData name="Duarte José Cotrim Pereira" userId="9349136b-1575-4b77-b26a-145e8c2aa5b8" providerId="ADAL" clId="{6D2FC51F-517C-456B-BA8B-EE974571E7C3}" dt="2021-01-27T16:08:56.981" v="169" actId="478"/>
          <ac:grpSpMkLst>
            <pc:docMk/>
            <pc:sldMk cId="0" sldId="262"/>
            <ac:grpSpMk id="28" creationId="{1E3416FD-847B-41EE-9454-D7AAB662A840}"/>
          </ac:grpSpMkLst>
        </pc:grpChg>
        <pc:grpChg chg="add del mod">
          <ac:chgData name="Duarte José Cotrim Pereira" userId="9349136b-1575-4b77-b26a-145e8c2aa5b8" providerId="ADAL" clId="{6D2FC51F-517C-456B-BA8B-EE974571E7C3}" dt="2021-01-27T16:13:53.733" v="174" actId="478"/>
          <ac:grpSpMkLst>
            <pc:docMk/>
            <pc:sldMk cId="0" sldId="262"/>
            <ac:grpSpMk id="31" creationId="{A00D164D-C2C2-42E9-BD27-C7DF7EB5D0A3}"/>
          </ac:grpSpMkLst>
        </pc:grpChg>
        <pc:grpChg chg="del mod">
          <ac:chgData name="Duarte José Cotrim Pereira" userId="9349136b-1575-4b77-b26a-145e8c2aa5b8" providerId="ADAL" clId="{6D2FC51F-517C-456B-BA8B-EE974571E7C3}" dt="2021-01-27T16:17:06.007" v="181" actId="478"/>
          <ac:grpSpMkLst>
            <pc:docMk/>
            <pc:sldMk cId="0" sldId="262"/>
            <ac:grpSpMk id="1156" creationId="{00000000-0000-0000-0000-000000000000}"/>
          </ac:grpSpMkLst>
        </pc:grpChg>
        <pc:grpChg chg="mod">
          <ac:chgData name="Duarte José Cotrim Pereira" userId="9349136b-1575-4b77-b26a-145e8c2aa5b8" providerId="ADAL" clId="{6D2FC51F-517C-456B-BA8B-EE974571E7C3}" dt="2021-01-27T16:07:38.403" v="168" actId="1076"/>
          <ac:grpSpMkLst>
            <pc:docMk/>
            <pc:sldMk cId="0" sldId="262"/>
            <ac:grpSpMk id="1161" creationId="{00000000-0000-0000-0000-000000000000}"/>
          </ac:grpSpMkLst>
        </pc:grpChg>
        <pc:grpChg chg="del mod">
          <ac:chgData name="Duarte José Cotrim Pereira" userId="9349136b-1575-4b77-b26a-145e8c2aa5b8" providerId="ADAL" clId="{6D2FC51F-517C-456B-BA8B-EE974571E7C3}" dt="2021-01-27T16:19:03.159" v="198" actId="478"/>
          <ac:grpSpMkLst>
            <pc:docMk/>
            <pc:sldMk cId="0" sldId="262"/>
            <ac:grpSpMk id="1164" creationId="{00000000-0000-0000-0000-000000000000}"/>
          </ac:grpSpMkLst>
        </pc:grpChg>
        <pc:picChg chg="add mod">
          <ac:chgData name="Duarte José Cotrim Pereira" userId="9349136b-1575-4b77-b26a-145e8c2aa5b8" providerId="ADAL" clId="{6D2FC51F-517C-456B-BA8B-EE974571E7C3}" dt="2021-01-27T16:14:01.656" v="177" actId="1076"/>
          <ac:picMkLst>
            <pc:docMk/>
            <pc:sldMk cId="0" sldId="262"/>
            <ac:picMk id="3" creationId="{B41BDE26-AC70-4C3D-BC2B-B6D0F8DDD611}"/>
          </ac:picMkLst>
        </pc:picChg>
        <pc:picChg chg="add mod">
          <ac:chgData name="Duarte José Cotrim Pereira" userId="9349136b-1575-4b77-b26a-145e8c2aa5b8" providerId="ADAL" clId="{6D2FC51F-517C-456B-BA8B-EE974571E7C3}" dt="2021-01-27T16:15:02.931" v="179" actId="14100"/>
          <ac:picMkLst>
            <pc:docMk/>
            <pc:sldMk cId="0" sldId="262"/>
            <ac:picMk id="5" creationId="{810A64CA-04E2-4ADE-822F-43B816CD9B01}"/>
          </ac:picMkLst>
        </pc:picChg>
        <pc:picChg chg="add mod">
          <ac:chgData name="Duarte José Cotrim Pereira" userId="9349136b-1575-4b77-b26a-145e8c2aa5b8" providerId="ADAL" clId="{6D2FC51F-517C-456B-BA8B-EE974571E7C3}" dt="2021-01-27T16:17:25.194" v="187" actId="1076"/>
          <ac:picMkLst>
            <pc:docMk/>
            <pc:sldMk cId="0" sldId="262"/>
            <ac:picMk id="7" creationId="{72013401-08E5-40AD-9426-120022D567DA}"/>
          </ac:picMkLst>
        </pc:picChg>
        <pc:picChg chg="add mod">
          <ac:chgData name="Duarte José Cotrim Pereira" userId="9349136b-1575-4b77-b26a-145e8c2aa5b8" providerId="ADAL" clId="{6D2FC51F-517C-456B-BA8B-EE974571E7C3}" dt="2021-01-27T16:20:36.904" v="204" actId="1076"/>
          <ac:picMkLst>
            <pc:docMk/>
            <pc:sldMk cId="0" sldId="262"/>
            <ac:picMk id="9" creationId="{DAEF463E-AF58-48E7-BB6B-B65F83CEB88B}"/>
          </ac:picMkLst>
        </pc:picChg>
      </pc:sldChg>
      <pc:sldChg chg="modSp mod">
        <pc:chgData name="Duarte José Cotrim Pereira" userId="9349136b-1575-4b77-b26a-145e8c2aa5b8" providerId="ADAL" clId="{6D2FC51F-517C-456B-BA8B-EE974571E7C3}" dt="2021-01-27T19:27:50.280" v="647" actId="1076"/>
        <pc:sldMkLst>
          <pc:docMk/>
          <pc:sldMk cId="0" sldId="283"/>
        </pc:sldMkLst>
        <pc:picChg chg="mod">
          <ac:chgData name="Duarte José Cotrim Pereira" userId="9349136b-1575-4b77-b26a-145e8c2aa5b8" providerId="ADAL" clId="{6D2FC51F-517C-456B-BA8B-EE974571E7C3}" dt="2021-01-27T19:27:50.280" v="647" actId="1076"/>
          <ac:picMkLst>
            <pc:docMk/>
            <pc:sldMk cId="0" sldId="283"/>
            <ac:picMk id="2373" creationId="{00000000-0000-0000-0000-000000000000}"/>
          </ac:picMkLst>
        </pc:picChg>
      </pc:sldChg>
      <pc:sldChg chg="add">
        <pc:chgData name="Duarte José Cotrim Pereira" userId="9349136b-1575-4b77-b26a-145e8c2aa5b8" providerId="ADAL" clId="{6D2FC51F-517C-456B-BA8B-EE974571E7C3}" dt="2021-01-27T15:56:35.491" v="14" actId="2890"/>
        <pc:sldMkLst>
          <pc:docMk/>
          <pc:sldMk cId="2377029878" sldId="309"/>
        </pc:sldMkLst>
      </pc:sldChg>
      <pc:sldChg chg="delSp mod">
        <pc:chgData name="Duarte José Cotrim Pereira" userId="9349136b-1575-4b77-b26a-145e8c2aa5b8" providerId="ADAL" clId="{6D2FC51F-517C-456B-BA8B-EE974571E7C3}" dt="2021-01-27T17:01:17.105" v="343" actId="478"/>
        <pc:sldMkLst>
          <pc:docMk/>
          <pc:sldMk cId="3449654555" sldId="310"/>
        </pc:sldMkLst>
        <pc:grpChg chg="del">
          <ac:chgData name="Duarte José Cotrim Pereira" userId="9349136b-1575-4b77-b26a-145e8c2aa5b8" providerId="ADAL" clId="{6D2FC51F-517C-456B-BA8B-EE974571E7C3}" dt="2021-01-27T17:01:17.105" v="343" actId="478"/>
          <ac:grpSpMkLst>
            <pc:docMk/>
            <pc:sldMk cId="3449654555" sldId="310"/>
            <ac:grpSpMk id="76" creationId="{59A9E3DF-8E8E-4079-B03B-8BD7CD16DDEB}"/>
          </ac:grpSpMkLst>
        </pc:grpChg>
      </pc:sldChg>
      <pc:sldChg chg="addSp delSp modSp add mod ord modClrScheme modAnim chgLayout">
        <pc:chgData name="Duarte José Cotrim Pereira" userId="9349136b-1575-4b77-b26a-145e8c2aa5b8" providerId="ADAL" clId="{6D2FC51F-517C-456B-BA8B-EE974571E7C3}" dt="2021-01-27T19:30:41.673" v="661" actId="1076"/>
        <pc:sldMkLst>
          <pc:docMk/>
          <pc:sldMk cId="3091351465" sldId="313"/>
        </pc:sldMkLst>
        <pc:spChg chg="add del mod ord">
          <ac:chgData name="Duarte José Cotrim Pereira" userId="9349136b-1575-4b77-b26a-145e8c2aa5b8" providerId="ADAL" clId="{6D2FC51F-517C-456B-BA8B-EE974571E7C3}" dt="2021-01-27T17:11:37.816" v="391" actId="478"/>
          <ac:spMkLst>
            <pc:docMk/>
            <pc:sldMk cId="3091351465" sldId="313"/>
            <ac:spMk id="2" creationId="{F5F5BD32-D764-4531-A50A-02C91C5DC4A7}"/>
          </ac:spMkLst>
        </pc:spChg>
        <pc:spChg chg="add del mod ord">
          <ac:chgData name="Duarte José Cotrim Pereira" userId="9349136b-1575-4b77-b26a-145e8c2aa5b8" providerId="ADAL" clId="{6D2FC51F-517C-456B-BA8B-EE974571E7C3}" dt="2021-01-27T17:12:22.955" v="398" actId="700"/>
          <ac:spMkLst>
            <pc:docMk/>
            <pc:sldMk cId="3091351465" sldId="313"/>
            <ac:spMk id="3" creationId="{0C3E15F2-8756-4D86-B991-ADE59DCE8706}"/>
          </ac:spMkLst>
        </pc:spChg>
        <pc:spChg chg="add del mod ord">
          <ac:chgData name="Duarte José Cotrim Pereira" userId="9349136b-1575-4b77-b26a-145e8c2aa5b8" providerId="ADAL" clId="{6D2FC51F-517C-456B-BA8B-EE974571E7C3}" dt="2021-01-27T17:11:37.816" v="391" actId="478"/>
          <ac:spMkLst>
            <pc:docMk/>
            <pc:sldMk cId="3091351465" sldId="313"/>
            <ac:spMk id="4" creationId="{A4571D91-4844-4412-84B3-9D675EF8E23B}"/>
          </ac:spMkLst>
        </pc:spChg>
        <pc:spChg chg="add del mod ord">
          <ac:chgData name="Duarte José Cotrim Pereira" userId="9349136b-1575-4b77-b26a-145e8c2aa5b8" providerId="ADAL" clId="{6D2FC51F-517C-456B-BA8B-EE974571E7C3}" dt="2021-01-27T17:12:22.955" v="398" actId="700"/>
          <ac:spMkLst>
            <pc:docMk/>
            <pc:sldMk cId="3091351465" sldId="313"/>
            <ac:spMk id="5" creationId="{CD35D3C6-B445-438B-BB7F-014C19617FAB}"/>
          </ac:spMkLst>
        </pc:spChg>
        <pc:spChg chg="add mod ord">
          <ac:chgData name="Duarte José Cotrim Pereira" userId="9349136b-1575-4b77-b26a-145e8c2aa5b8" providerId="ADAL" clId="{6D2FC51F-517C-456B-BA8B-EE974571E7C3}" dt="2021-01-27T17:47:02.112" v="522" actId="14100"/>
          <ac:spMkLst>
            <pc:docMk/>
            <pc:sldMk cId="3091351465" sldId="313"/>
            <ac:spMk id="14" creationId="{7601F992-2EA7-482D-B6F2-F326A8B5B03B}"/>
          </ac:spMkLst>
        </pc:spChg>
        <pc:spChg chg="add del">
          <ac:chgData name="Duarte José Cotrim Pereira" userId="9349136b-1575-4b77-b26a-145e8c2aa5b8" providerId="ADAL" clId="{6D2FC51F-517C-456B-BA8B-EE974571E7C3}" dt="2021-01-27T17:39:21.429" v="481" actId="11529"/>
          <ac:spMkLst>
            <pc:docMk/>
            <pc:sldMk cId="3091351465" sldId="313"/>
            <ac:spMk id="15" creationId="{7CC4EDAB-0553-475F-BA38-CC228A6A4828}"/>
          </ac:spMkLst>
        </pc:spChg>
        <pc:spChg chg="del">
          <ac:chgData name="Duarte José Cotrim Pereira" userId="9349136b-1575-4b77-b26a-145e8c2aa5b8" providerId="ADAL" clId="{6D2FC51F-517C-456B-BA8B-EE974571E7C3}" dt="2021-01-27T17:11:37.816" v="391" actId="478"/>
          <ac:spMkLst>
            <pc:docMk/>
            <pc:sldMk cId="3091351465" sldId="313"/>
            <ac:spMk id="65" creationId="{ADEA61FC-D1FB-4AFA-AAC1-E82238DE4371}"/>
          </ac:spMkLst>
        </pc:spChg>
        <pc:spChg chg="del">
          <ac:chgData name="Duarte José Cotrim Pereira" userId="9349136b-1575-4b77-b26a-145e8c2aa5b8" providerId="ADAL" clId="{6D2FC51F-517C-456B-BA8B-EE974571E7C3}" dt="2021-01-27T17:11:37.816" v="391" actId="478"/>
          <ac:spMkLst>
            <pc:docMk/>
            <pc:sldMk cId="3091351465" sldId="313"/>
            <ac:spMk id="70" creationId="{9DFF9DC7-CAA1-4699-B116-3B1DD32F51E4}"/>
          </ac:spMkLst>
        </pc:spChg>
        <pc:spChg chg="del">
          <ac:chgData name="Duarte José Cotrim Pereira" userId="9349136b-1575-4b77-b26a-145e8c2aa5b8" providerId="ADAL" clId="{6D2FC51F-517C-456B-BA8B-EE974571E7C3}" dt="2021-01-27T17:11:37.816" v="391" actId="478"/>
          <ac:spMkLst>
            <pc:docMk/>
            <pc:sldMk cId="3091351465" sldId="313"/>
            <ac:spMk id="75" creationId="{2BC31949-55E9-4F53-A3EB-EB0AA1DDFC20}"/>
          </ac:spMkLst>
        </pc:spChg>
        <pc:spChg chg="del">
          <ac:chgData name="Duarte José Cotrim Pereira" userId="9349136b-1575-4b77-b26a-145e8c2aa5b8" providerId="ADAL" clId="{6D2FC51F-517C-456B-BA8B-EE974571E7C3}" dt="2021-01-27T17:11:37.816" v="391" actId="478"/>
          <ac:spMkLst>
            <pc:docMk/>
            <pc:sldMk cId="3091351465" sldId="313"/>
            <ac:spMk id="2190" creationId="{00000000-0000-0000-0000-000000000000}"/>
          </ac:spMkLst>
        </pc:spChg>
        <pc:spChg chg="del">
          <ac:chgData name="Duarte José Cotrim Pereira" userId="9349136b-1575-4b77-b26a-145e8c2aa5b8" providerId="ADAL" clId="{6D2FC51F-517C-456B-BA8B-EE974571E7C3}" dt="2021-01-27T17:11:37.816" v="391" actId="478"/>
          <ac:spMkLst>
            <pc:docMk/>
            <pc:sldMk cId="3091351465" sldId="313"/>
            <ac:spMk id="2191" creationId="{00000000-0000-0000-0000-000000000000}"/>
          </ac:spMkLst>
        </pc:spChg>
        <pc:spChg chg="mod ord">
          <ac:chgData name="Duarte José Cotrim Pereira" userId="9349136b-1575-4b77-b26a-145e8c2aa5b8" providerId="ADAL" clId="{6D2FC51F-517C-456B-BA8B-EE974571E7C3}" dt="2021-01-27T17:59:03.176" v="566" actId="207"/>
          <ac:spMkLst>
            <pc:docMk/>
            <pc:sldMk cId="3091351465" sldId="313"/>
            <ac:spMk id="2192" creationId="{00000000-0000-0000-0000-000000000000}"/>
          </ac:spMkLst>
        </pc:spChg>
        <pc:spChg chg="add del mod">
          <ac:chgData name="Duarte José Cotrim Pereira" userId="9349136b-1575-4b77-b26a-145e8c2aa5b8" providerId="ADAL" clId="{6D2FC51F-517C-456B-BA8B-EE974571E7C3}" dt="2021-01-27T17:20:16.018" v="435" actId="1076"/>
          <ac:spMkLst>
            <pc:docMk/>
            <pc:sldMk cId="3091351465" sldId="313"/>
            <ac:spMk id="2194" creationId="{00000000-0000-0000-0000-000000000000}"/>
          </ac:spMkLst>
        </pc:spChg>
        <pc:spChg chg="mod">
          <ac:chgData name="Duarte José Cotrim Pereira" userId="9349136b-1575-4b77-b26a-145e8c2aa5b8" providerId="ADAL" clId="{6D2FC51F-517C-456B-BA8B-EE974571E7C3}" dt="2021-01-27T17:23:10.866" v="462" actId="20577"/>
          <ac:spMkLst>
            <pc:docMk/>
            <pc:sldMk cId="3091351465" sldId="313"/>
            <ac:spMk id="2222" creationId="{00000000-0000-0000-0000-000000000000}"/>
          </ac:spMkLst>
        </pc:spChg>
        <pc:spChg chg="del">
          <ac:chgData name="Duarte José Cotrim Pereira" userId="9349136b-1575-4b77-b26a-145e8c2aa5b8" providerId="ADAL" clId="{6D2FC51F-517C-456B-BA8B-EE974571E7C3}" dt="2021-01-27T17:11:37.816" v="391" actId="478"/>
          <ac:spMkLst>
            <pc:docMk/>
            <pc:sldMk cId="3091351465" sldId="313"/>
            <ac:spMk id="2223" creationId="{00000000-0000-0000-0000-000000000000}"/>
          </ac:spMkLst>
        </pc:spChg>
        <pc:spChg chg="del">
          <ac:chgData name="Duarte José Cotrim Pereira" userId="9349136b-1575-4b77-b26a-145e8c2aa5b8" providerId="ADAL" clId="{6D2FC51F-517C-456B-BA8B-EE974571E7C3}" dt="2021-01-27T17:11:37.816" v="391" actId="478"/>
          <ac:spMkLst>
            <pc:docMk/>
            <pc:sldMk cId="3091351465" sldId="313"/>
            <ac:spMk id="2224" creationId="{00000000-0000-0000-0000-000000000000}"/>
          </ac:spMkLst>
        </pc:spChg>
        <pc:spChg chg="del">
          <ac:chgData name="Duarte José Cotrim Pereira" userId="9349136b-1575-4b77-b26a-145e8c2aa5b8" providerId="ADAL" clId="{6D2FC51F-517C-456B-BA8B-EE974571E7C3}" dt="2021-01-27T17:11:37.816" v="391" actId="478"/>
          <ac:spMkLst>
            <pc:docMk/>
            <pc:sldMk cId="3091351465" sldId="313"/>
            <ac:spMk id="2241" creationId="{00000000-0000-0000-0000-000000000000}"/>
          </ac:spMkLst>
        </pc:spChg>
        <pc:spChg chg="del">
          <ac:chgData name="Duarte José Cotrim Pereira" userId="9349136b-1575-4b77-b26a-145e8c2aa5b8" providerId="ADAL" clId="{6D2FC51F-517C-456B-BA8B-EE974571E7C3}" dt="2021-01-27T17:11:37.816" v="391" actId="478"/>
          <ac:spMkLst>
            <pc:docMk/>
            <pc:sldMk cId="3091351465" sldId="313"/>
            <ac:spMk id="2242" creationId="{00000000-0000-0000-0000-000000000000}"/>
          </ac:spMkLst>
        </pc:spChg>
        <pc:spChg chg="del">
          <ac:chgData name="Duarte José Cotrim Pereira" userId="9349136b-1575-4b77-b26a-145e8c2aa5b8" providerId="ADAL" clId="{6D2FC51F-517C-456B-BA8B-EE974571E7C3}" dt="2021-01-27T17:11:37.816" v="391" actId="478"/>
          <ac:spMkLst>
            <pc:docMk/>
            <pc:sldMk cId="3091351465" sldId="313"/>
            <ac:spMk id="2243" creationId="{00000000-0000-0000-0000-000000000000}"/>
          </ac:spMkLst>
        </pc:spChg>
        <pc:spChg chg="del">
          <ac:chgData name="Duarte José Cotrim Pereira" userId="9349136b-1575-4b77-b26a-145e8c2aa5b8" providerId="ADAL" clId="{6D2FC51F-517C-456B-BA8B-EE974571E7C3}" dt="2021-01-27T17:11:37.816" v="391" actId="478"/>
          <ac:spMkLst>
            <pc:docMk/>
            <pc:sldMk cId="3091351465" sldId="313"/>
            <ac:spMk id="2244" creationId="{00000000-0000-0000-0000-000000000000}"/>
          </ac:spMkLst>
        </pc:spChg>
        <pc:spChg chg="del">
          <ac:chgData name="Duarte José Cotrim Pereira" userId="9349136b-1575-4b77-b26a-145e8c2aa5b8" providerId="ADAL" clId="{6D2FC51F-517C-456B-BA8B-EE974571E7C3}" dt="2021-01-27T17:11:37.816" v="391" actId="478"/>
          <ac:spMkLst>
            <pc:docMk/>
            <pc:sldMk cId="3091351465" sldId="313"/>
            <ac:spMk id="2245" creationId="{00000000-0000-0000-0000-000000000000}"/>
          </ac:spMkLst>
        </pc:spChg>
        <pc:spChg chg="del">
          <ac:chgData name="Duarte José Cotrim Pereira" userId="9349136b-1575-4b77-b26a-145e8c2aa5b8" providerId="ADAL" clId="{6D2FC51F-517C-456B-BA8B-EE974571E7C3}" dt="2021-01-27T17:11:37.816" v="391" actId="478"/>
          <ac:spMkLst>
            <pc:docMk/>
            <pc:sldMk cId="3091351465" sldId="313"/>
            <ac:spMk id="2246" creationId="{00000000-0000-0000-0000-000000000000}"/>
          </ac:spMkLst>
        </pc:spChg>
        <pc:grpChg chg="add mod">
          <ac:chgData name="Duarte José Cotrim Pereira" userId="9349136b-1575-4b77-b26a-145e8c2aa5b8" providerId="ADAL" clId="{6D2FC51F-517C-456B-BA8B-EE974571E7C3}" dt="2021-01-27T19:30:41.673" v="661" actId="1076"/>
          <ac:grpSpMkLst>
            <pc:docMk/>
            <pc:sldMk cId="3091351465" sldId="313"/>
            <ac:grpSpMk id="7" creationId="{14A72D1E-8A5B-41DD-A6D4-040814847848}"/>
          </ac:grpSpMkLst>
        </pc:grpChg>
        <pc:grpChg chg="del">
          <ac:chgData name="Duarte José Cotrim Pereira" userId="9349136b-1575-4b77-b26a-145e8c2aa5b8" providerId="ADAL" clId="{6D2FC51F-517C-456B-BA8B-EE974571E7C3}" dt="2021-01-27T17:11:37.816" v="391" actId="478"/>
          <ac:grpSpMkLst>
            <pc:docMk/>
            <pc:sldMk cId="3091351465" sldId="313"/>
            <ac:grpSpMk id="66" creationId="{456853F9-FEC6-43E3-87CB-22FA6FA8136F}"/>
          </ac:grpSpMkLst>
        </pc:grpChg>
        <pc:grpChg chg="del">
          <ac:chgData name="Duarte José Cotrim Pereira" userId="9349136b-1575-4b77-b26a-145e8c2aa5b8" providerId="ADAL" clId="{6D2FC51F-517C-456B-BA8B-EE974571E7C3}" dt="2021-01-27T17:11:37.816" v="391" actId="478"/>
          <ac:grpSpMkLst>
            <pc:docMk/>
            <pc:sldMk cId="3091351465" sldId="313"/>
            <ac:grpSpMk id="71" creationId="{18BF5E0F-A60C-47FA-BFE4-79489AE4C29D}"/>
          </ac:grpSpMkLst>
        </pc:grpChg>
        <pc:grpChg chg="del">
          <ac:chgData name="Duarte José Cotrim Pereira" userId="9349136b-1575-4b77-b26a-145e8c2aa5b8" providerId="ADAL" clId="{6D2FC51F-517C-456B-BA8B-EE974571E7C3}" dt="2021-01-27T17:01:21.118" v="344" actId="478"/>
          <ac:grpSpMkLst>
            <pc:docMk/>
            <pc:sldMk cId="3091351465" sldId="313"/>
            <ac:grpSpMk id="76" creationId="{59A9E3DF-8E8E-4079-B03B-8BD7CD16DDEB}"/>
          </ac:grpSpMkLst>
        </pc:grpChg>
        <pc:grpChg chg="del">
          <ac:chgData name="Duarte José Cotrim Pereira" userId="9349136b-1575-4b77-b26a-145e8c2aa5b8" providerId="ADAL" clId="{6D2FC51F-517C-456B-BA8B-EE974571E7C3}" dt="2021-01-27T17:11:15.840" v="388" actId="478"/>
          <ac:grpSpMkLst>
            <pc:docMk/>
            <pc:sldMk cId="3091351465" sldId="313"/>
            <ac:grpSpMk id="2195" creationId="{00000000-0000-0000-0000-000000000000}"/>
          </ac:grpSpMkLst>
        </pc:grpChg>
        <pc:picChg chg="del">
          <ac:chgData name="Duarte José Cotrim Pereira" userId="9349136b-1575-4b77-b26a-145e8c2aa5b8" providerId="ADAL" clId="{6D2FC51F-517C-456B-BA8B-EE974571E7C3}" dt="2021-01-27T17:11:37.816" v="391" actId="478"/>
          <ac:picMkLst>
            <pc:docMk/>
            <pc:sldMk cId="3091351465" sldId="313"/>
            <ac:picMk id="6" creationId="{06763141-B8B0-4AC5-A710-7978D5EF3397}"/>
          </ac:picMkLst>
        </pc:picChg>
        <pc:picChg chg="add del mod">
          <ac:chgData name="Duarte José Cotrim Pereira" userId="9349136b-1575-4b77-b26a-145e8c2aa5b8" providerId="ADAL" clId="{6D2FC51F-517C-456B-BA8B-EE974571E7C3}" dt="2021-01-27T17:38:05.044" v="471" actId="478"/>
          <ac:picMkLst>
            <pc:docMk/>
            <pc:sldMk cId="3091351465" sldId="313"/>
            <ac:picMk id="9" creationId="{6B1BDCD9-C91C-416A-A8B1-5D4A4D48843C}"/>
          </ac:picMkLst>
        </pc:picChg>
        <pc:picChg chg="add del">
          <ac:chgData name="Duarte José Cotrim Pereira" userId="9349136b-1575-4b77-b26a-145e8c2aa5b8" providerId="ADAL" clId="{6D2FC51F-517C-456B-BA8B-EE974571E7C3}" dt="2021-01-27T17:37:52.746" v="470" actId="478"/>
          <ac:picMkLst>
            <pc:docMk/>
            <pc:sldMk cId="3091351465" sldId="313"/>
            <ac:picMk id="11" creationId="{34CF31BC-8A14-4068-A2B8-AE032A90F76C}"/>
          </ac:picMkLst>
        </pc:picChg>
        <pc:picChg chg="add del mod">
          <ac:chgData name="Duarte José Cotrim Pereira" userId="9349136b-1575-4b77-b26a-145e8c2aa5b8" providerId="ADAL" clId="{6D2FC51F-517C-456B-BA8B-EE974571E7C3}" dt="2021-01-27T17:45:53.852" v="505" actId="478"/>
          <ac:picMkLst>
            <pc:docMk/>
            <pc:sldMk cId="3091351465" sldId="313"/>
            <ac:picMk id="13" creationId="{0CAA155E-01A5-4340-BEB9-3C8142493564}"/>
          </ac:picMkLst>
        </pc:picChg>
        <pc:picChg chg="add mod modCrop">
          <ac:chgData name="Duarte José Cotrim Pereira" userId="9349136b-1575-4b77-b26a-145e8c2aa5b8" providerId="ADAL" clId="{6D2FC51F-517C-456B-BA8B-EE974571E7C3}" dt="2021-01-27T17:46:52.671" v="520" actId="1076"/>
          <ac:picMkLst>
            <pc:docMk/>
            <pc:sldMk cId="3091351465" sldId="313"/>
            <ac:picMk id="16" creationId="{DA93BE0F-F5FC-46B5-BC70-3EB84585716B}"/>
          </ac:picMkLst>
        </pc:picChg>
        <pc:picChg chg="add del mod">
          <ac:chgData name="Duarte José Cotrim Pereira" userId="9349136b-1575-4b77-b26a-145e8c2aa5b8" providerId="ADAL" clId="{6D2FC51F-517C-456B-BA8B-EE974571E7C3}" dt="2021-01-27T17:20:19.254" v="436" actId="478"/>
          <ac:picMkLst>
            <pc:docMk/>
            <pc:sldMk cId="3091351465" sldId="313"/>
            <ac:picMk id="2050" creationId="{94E8E70C-786B-4085-9A3A-E25A58454DFA}"/>
          </ac:picMkLst>
        </pc:picChg>
        <pc:picChg chg="add mod">
          <ac:chgData name="Duarte José Cotrim Pereira" userId="9349136b-1575-4b77-b26a-145e8c2aa5b8" providerId="ADAL" clId="{6D2FC51F-517C-456B-BA8B-EE974571E7C3}" dt="2021-01-27T19:30:38.274" v="660"/>
          <ac:picMkLst>
            <pc:docMk/>
            <pc:sldMk cId="3091351465" sldId="313"/>
            <ac:picMk id="2052" creationId="{FA2902AD-660B-4704-A28D-866E46493A68}"/>
          </ac:picMkLst>
        </pc:picChg>
        <pc:picChg chg="del">
          <ac:chgData name="Duarte José Cotrim Pereira" userId="9349136b-1575-4b77-b26a-145e8c2aa5b8" providerId="ADAL" clId="{6D2FC51F-517C-456B-BA8B-EE974571E7C3}" dt="2021-01-27T17:11:27.089" v="390" actId="478"/>
          <ac:picMkLst>
            <pc:docMk/>
            <pc:sldMk cId="3091351465" sldId="313"/>
            <ac:picMk id="2193" creationId="{00000000-0000-0000-0000-000000000000}"/>
          </ac:picMkLst>
        </pc:picChg>
      </pc:sldChg>
      <pc:sldChg chg="addSp delSp modSp add mod modClrScheme modAnim chgLayout">
        <pc:chgData name="Duarte José Cotrim Pereira" userId="9349136b-1575-4b77-b26a-145e8c2aa5b8" providerId="ADAL" clId="{6D2FC51F-517C-456B-BA8B-EE974571E7C3}" dt="2021-01-28T15:01:39.481" v="725" actId="700"/>
        <pc:sldMkLst>
          <pc:docMk/>
          <pc:sldMk cId="422754714" sldId="315"/>
        </pc:sldMkLst>
        <pc:spChg chg="add mod">
          <ac:chgData name="Duarte José Cotrim Pereira" userId="9349136b-1575-4b77-b26a-145e8c2aa5b8" providerId="ADAL" clId="{6D2FC51F-517C-456B-BA8B-EE974571E7C3}" dt="2021-01-27T17:56:15.972" v="541" actId="1076"/>
          <ac:spMkLst>
            <pc:docMk/>
            <pc:sldMk cId="422754714" sldId="315"/>
            <ac:spMk id="2" creationId="{07CF2C6C-F36A-4041-B324-A68E4CDADD14}"/>
          </ac:spMkLst>
        </pc:spChg>
        <pc:spChg chg="add del mod ord">
          <ac:chgData name="Duarte José Cotrim Pereira" userId="9349136b-1575-4b77-b26a-145e8c2aa5b8" providerId="ADAL" clId="{6D2FC51F-517C-456B-BA8B-EE974571E7C3}" dt="2021-01-28T15:01:39.481" v="725" actId="700"/>
          <ac:spMkLst>
            <pc:docMk/>
            <pc:sldMk cId="422754714" sldId="315"/>
            <ac:spMk id="3" creationId="{A13C3D28-6763-4B3F-ABD0-EF462D778D0E}"/>
          </ac:spMkLst>
        </pc:spChg>
        <pc:spChg chg="add del mod">
          <ac:chgData name="Duarte José Cotrim Pereira" userId="9349136b-1575-4b77-b26a-145e8c2aa5b8" providerId="ADAL" clId="{6D2FC51F-517C-456B-BA8B-EE974571E7C3}" dt="2021-01-27T17:59:31.734" v="568" actId="478"/>
          <ac:spMkLst>
            <pc:docMk/>
            <pc:sldMk cId="422754714" sldId="315"/>
            <ac:spMk id="4" creationId="{7382E159-2379-4877-80C6-353BBFA42BEC}"/>
          </ac:spMkLst>
        </pc:spChg>
        <pc:spChg chg="add del mod ord">
          <ac:chgData name="Duarte José Cotrim Pereira" userId="9349136b-1575-4b77-b26a-145e8c2aa5b8" providerId="ADAL" clId="{6D2FC51F-517C-456B-BA8B-EE974571E7C3}" dt="2021-01-28T15:01:39.481" v="725" actId="700"/>
          <ac:spMkLst>
            <pc:docMk/>
            <pc:sldMk cId="422754714" sldId="315"/>
            <ac:spMk id="4" creationId="{EB27EECC-404F-4CA9-AC3A-09329FA319C5}"/>
          </ac:spMkLst>
        </pc:spChg>
        <pc:spChg chg="add mod">
          <ac:chgData name="Duarte José Cotrim Pereira" userId="9349136b-1575-4b77-b26a-145e8c2aa5b8" providerId="ADAL" clId="{6D2FC51F-517C-456B-BA8B-EE974571E7C3}" dt="2021-01-27T18:01:38.054" v="607" actId="20577"/>
          <ac:spMkLst>
            <pc:docMk/>
            <pc:sldMk cId="422754714" sldId="315"/>
            <ac:spMk id="5" creationId="{C2C282B6-F604-43AD-936C-9A41272F3146}"/>
          </ac:spMkLst>
        </pc:spChg>
        <pc:spChg chg="add del mod ord">
          <ac:chgData name="Duarte José Cotrim Pereira" userId="9349136b-1575-4b77-b26a-145e8c2aa5b8" providerId="ADAL" clId="{6D2FC51F-517C-456B-BA8B-EE974571E7C3}" dt="2021-01-28T15:01:39.481" v="725" actId="700"/>
          <ac:spMkLst>
            <pc:docMk/>
            <pc:sldMk cId="422754714" sldId="315"/>
            <ac:spMk id="6" creationId="{0513F700-06C7-40FB-BBED-4449C97E6062}"/>
          </ac:spMkLst>
        </pc:spChg>
        <pc:spChg chg="add del mod ord">
          <ac:chgData name="Duarte José Cotrim Pereira" userId="9349136b-1575-4b77-b26a-145e8c2aa5b8" providerId="ADAL" clId="{6D2FC51F-517C-456B-BA8B-EE974571E7C3}" dt="2021-01-28T15:01:39.481" v="725" actId="700"/>
          <ac:spMkLst>
            <pc:docMk/>
            <pc:sldMk cId="422754714" sldId="315"/>
            <ac:spMk id="8" creationId="{10010BD8-0FEF-4FAC-8109-A5EE912D7818}"/>
          </ac:spMkLst>
        </pc:spChg>
        <pc:spChg chg="add del mod ord">
          <ac:chgData name="Duarte José Cotrim Pereira" userId="9349136b-1575-4b77-b26a-145e8c2aa5b8" providerId="ADAL" clId="{6D2FC51F-517C-456B-BA8B-EE974571E7C3}" dt="2021-01-28T15:01:39.481" v="725" actId="700"/>
          <ac:spMkLst>
            <pc:docMk/>
            <pc:sldMk cId="422754714" sldId="315"/>
            <ac:spMk id="9" creationId="{E2698A25-C176-40D4-BFD8-40F173C11182}"/>
          </ac:spMkLst>
        </pc:spChg>
        <pc:spChg chg="add del mod ord">
          <ac:chgData name="Duarte José Cotrim Pereira" userId="9349136b-1575-4b77-b26a-145e8c2aa5b8" providerId="ADAL" clId="{6D2FC51F-517C-456B-BA8B-EE974571E7C3}" dt="2021-01-28T15:01:39.481" v="725" actId="700"/>
          <ac:spMkLst>
            <pc:docMk/>
            <pc:sldMk cId="422754714" sldId="315"/>
            <ac:spMk id="10" creationId="{3F87497B-13C0-4816-BBFF-4A228C60D4FC}"/>
          </ac:spMkLst>
        </pc:spChg>
        <pc:spChg chg="add mod ord">
          <ac:chgData name="Duarte José Cotrim Pereira" userId="9349136b-1575-4b77-b26a-145e8c2aa5b8" providerId="ADAL" clId="{6D2FC51F-517C-456B-BA8B-EE974571E7C3}" dt="2021-01-28T15:01:39.481" v="725" actId="700"/>
          <ac:spMkLst>
            <pc:docMk/>
            <pc:sldMk cId="422754714" sldId="315"/>
            <ac:spMk id="13" creationId="{283DBB29-CC5B-4712-B78D-55979832454F}"/>
          </ac:spMkLst>
        </pc:spChg>
        <pc:spChg chg="del">
          <ac:chgData name="Duarte José Cotrim Pereira" userId="9349136b-1575-4b77-b26a-145e8c2aa5b8" providerId="ADAL" clId="{6D2FC51F-517C-456B-BA8B-EE974571E7C3}" dt="2021-01-27T17:59:29.372" v="567" actId="478"/>
          <ac:spMkLst>
            <pc:docMk/>
            <pc:sldMk cId="422754714" sldId="315"/>
            <ac:spMk id="2192" creationId="{00000000-0000-0000-0000-000000000000}"/>
          </ac:spMkLst>
        </pc:spChg>
        <pc:spChg chg="mod">
          <ac:chgData name="Duarte José Cotrim Pereira" userId="9349136b-1575-4b77-b26a-145e8c2aa5b8" providerId="ADAL" clId="{6D2FC51F-517C-456B-BA8B-EE974571E7C3}" dt="2021-01-28T14:51:22.783" v="700" actId="1076"/>
          <ac:spMkLst>
            <pc:docMk/>
            <pc:sldMk cId="422754714" sldId="315"/>
            <ac:spMk id="2194" creationId="{00000000-0000-0000-0000-000000000000}"/>
          </ac:spMkLst>
        </pc:spChg>
        <pc:grpChg chg="mod">
          <ac:chgData name="Duarte José Cotrim Pereira" userId="9349136b-1575-4b77-b26a-145e8c2aa5b8" providerId="ADAL" clId="{6D2FC51F-517C-456B-BA8B-EE974571E7C3}" dt="2021-01-27T19:30:58.777" v="664" actId="1076"/>
          <ac:grpSpMkLst>
            <pc:docMk/>
            <pc:sldMk cId="422754714" sldId="315"/>
            <ac:grpSpMk id="3" creationId="{14A72D1E-8A5B-41DD-A6D4-040814847848}"/>
          </ac:grpSpMkLst>
        </pc:grpChg>
        <pc:picChg chg="del">
          <ac:chgData name="Duarte José Cotrim Pereira" userId="9349136b-1575-4b77-b26a-145e8c2aa5b8" providerId="ADAL" clId="{6D2FC51F-517C-456B-BA8B-EE974571E7C3}" dt="2021-01-27T17:45:32.657" v="504" actId="478"/>
          <ac:picMkLst>
            <pc:docMk/>
            <pc:sldMk cId="422754714" sldId="315"/>
            <ac:picMk id="9" creationId="{6B1BDCD9-C91C-416A-A8B1-5D4A4D48843C}"/>
          </ac:picMkLst>
        </pc:picChg>
        <pc:picChg chg="mod">
          <ac:chgData name="Duarte José Cotrim Pereira" userId="9349136b-1575-4b77-b26a-145e8c2aa5b8" providerId="ADAL" clId="{6D2FC51F-517C-456B-BA8B-EE974571E7C3}" dt="2021-01-27T17:52:35.641" v="533" actId="1076"/>
          <ac:picMkLst>
            <pc:docMk/>
            <pc:sldMk cId="422754714" sldId="315"/>
            <ac:picMk id="11" creationId="{34CF31BC-8A14-4068-A2B8-AE032A90F76C}"/>
          </ac:picMkLst>
        </pc:picChg>
        <pc:picChg chg="mod">
          <ac:chgData name="Duarte José Cotrim Pereira" userId="9349136b-1575-4b77-b26a-145e8c2aa5b8" providerId="ADAL" clId="{6D2FC51F-517C-456B-BA8B-EE974571E7C3}" dt="2021-01-27T19:30:53.975" v="663"/>
          <ac:picMkLst>
            <pc:docMk/>
            <pc:sldMk cId="422754714" sldId="315"/>
            <ac:picMk id="2052" creationId="{FA2902AD-660B-4704-A28D-866E46493A68}"/>
          </ac:picMkLst>
        </pc:picChg>
      </pc:sldChg>
      <pc:sldChg chg="ord">
        <pc:chgData name="Duarte José Cotrim Pereira" userId="9349136b-1575-4b77-b26a-145e8c2aa5b8" providerId="ADAL" clId="{6D2FC51F-517C-456B-BA8B-EE974571E7C3}" dt="2021-01-27T19:34:57.488" v="677"/>
        <pc:sldMkLst>
          <pc:docMk/>
          <pc:sldMk cId="2995481651" sldId="317"/>
        </pc:sldMkLst>
      </pc:sldChg>
      <pc:sldChg chg="add ord">
        <pc:chgData name="Duarte José Cotrim Pereira" userId="9349136b-1575-4b77-b26a-145e8c2aa5b8" providerId="ADAL" clId="{6D2FC51F-517C-456B-BA8B-EE974571E7C3}" dt="2021-01-27T19:14:06.683" v="611"/>
        <pc:sldMkLst>
          <pc:docMk/>
          <pc:sldMk cId="967778563" sldId="321"/>
        </pc:sldMkLst>
      </pc:sldChg>
      <pc:sldChg chg="addSp delSp modSp add del mod">
        <pc:chgData name="Duarte José Cotrim Pereira" userId="9349136b-1575-4b77-b26a-145e8c2aa5b8" providerId="ADAL" clId="{6D2FC51F-517C-456B-BA8B-EE974571E7C3}" dt="2021-01-28T16:11:56.410" v="1240" actId="47"/>
        <pc:sldMkLst>
          <pc:docMk/>
          <pc:sldMk cId="864431441" sldId="322"/>
        </pc:sldMkLst>
        <pc:spChg chg="mod">
          <ac:chgData name="Duarte José Cotrim Pereira" userId="9349136b-1575-4b77-b26a-145e8c2aa5b8" providerId="ADAL" clId="{6D2FC51F-517C-456B-BA8B-EE974571E7C3}" dt="2021-01-27T19:21:27.422" v="646" actId="20577"/>
          <ac:spMkLst>
            <pc:docMk/>
            <pc:sldMk cId="864431441" sldId="322"/>
            <ac:spMk id="1272" creationId="{00000000-0000-0000-0000-000000000000}"/>
          </ac:spMkLst>
        </pc:spChg>
        <pc:grpChg chg="del">
          <ac:chgData name="Duarte José Cotrim Pereira" userId="9349136b-1575-4b77-b26a-145e8c2aa5b8" providerId="ADAL" clId="{6D2FC51F-517C-456B-BA8B-EE974571E7C3}" dt="2021-01-28T14:53:00.279" v="706" actId="478"/>
          <ac:grpSpMkLst>
            <pc:docMk/>
            <pc:sldMk cId="864431441" sldId="322"/>
            <ac:grpSpMk id="1275" creationId="{00000000-0000-0000-0000-000000000000}"/>
          </ac:grpSpMkLst>
        </pc:grpChg>
        <pc:grpChg chg="del">
          <ac:chgData name="Duarte José Cotrim Pereira" userId="9349136b-1575-4b77-b26a-145e8c2aa5b8" providerId="ADAL" clId="{6D2FC51F-517C-456B-BA8B-EE974571E7C3}" dt="2021-01-28T14:53:39.928" v="712" actId="478"/>
          <ac:grpSpMkLst>
            <pc:docMk/>
            <pc:sldMk cId="864431441" sldId="322"/>
            <ac:grpSpMk id="1283" creationId="{00000000-0000-0000-0000-000000000000}"/>
          </ac:grpSpMkLst>
        </pc:grpChg>
        <pc:grpChg chg="del">
          <ac:chgData name="Duarte José Cotrim Pereira" userId="9349136b-1575-4b77-b26a-145e8c2aa5b8" providerId="ADAL" clId="{6D2FC51F-517C-456B-BA8B-EE974571E7C3}" dt="2021-01-28T14:55:33.454" v="716" actId="478"/>
          <ac:grpSpMkLst>
            <pc:docMk/>
            <pc:sldMk cId="864431441" sldId="322"/>
            <ac:grpSpMk id="1287" creationId="{00000000-0000-0000-0000-000000000000}"/>
          </ac:grpSpMkLst>
        </pc:grpChg>
        <pc:picChg chg="add mod">
          <ac:chgData name="Duarte José Cotrim Pereira" userId="9349136b-1575-4b77-b26a-145e8c2aa5b8" providerId="ADAL" clId="{6D2FC51F-517C-456B-BA8B-EE974571E7C3}" dt="2021-01-28T14:53:03.145" v="707" actId="1076"/>
          <ac:picMkLst>
            <pc:docMk/>
            <pc:sldMk cId="864431441" sldId="322"/>
            <ac:picMk id="3" creationId="{65526BB4-3F80-4F37-A99F-2D8110AA3A2D}"/>
          </ac:picMkLst>
        </pc:picChg>
        <pc:picChg chg="add mod">
          <ac:chgData name="Duarte José Cotrim Pereira" userId="9349136b-1575-4b77-b26a-145e8c2aa5b8" providerId="ADAL" clId="{6D2FC51F-517C-456B-BA8B-EE974571E7C3}" dt="2021-01-28T14:53:43.526" v="713" actId="1076"/>
          <ac:picMkLst>
            <pc:docMk/>
            <pc:sldMk cId="864431441" sldId="322"/>
            <ac:picMk id="5" creationId="{57D8CED7-D04D-4D5C-A94A-76B56EF9844A}"/>
          </ac:picMkLst>
        </pc:picChg>
        <pc:picChg chg="add mod">
          <ac:chgData name="Duarte José Cotrim Pereira" userId="9349136b-1575-4b77-b26a-145e8c2aa5b8" providerId="ADAL" clId="{6D2FC51F-517C-456B-BA8B-EE974571E7C3}" dt="2021-01-28T14:55:42.421" v="723" actId="1076"/>
          <ac:picMkLst>
            <pc:docMk/>
            <pc:sldMk cId="864431441" sldId="322"/>
            <ac:picMk id="7" creationId="{61A2C362-1777-4787-8BDC-6693B0D19F19}"/>
          </ac:picMkLst>
        </pc:picChg>
      </pc:sldChg>
      <pc:sldChg chg="addSp delSp modSp mod">
        <pc:chgData name="Duarte José Cotrim Pereira" userId="9349136b-1575-4b77-b26a-145e8c2aa5b8" providerId="ADAL" clId="{6D2FC51F-517C-456B-BA8B-EE974571E7C3}" dt="2021-01-27T19:41:15.827" v="696" actId="478"/>
        <pc:sldMkLst>
          <pc:docMk/>
          <pc:sldMk cId="4079248286" sldId="325"/>
        </pc:sldMkLst>
        <pc:picChg chg="add mod">
          <ac:chgData name="Duarte José Cotrim Pereira" userId="9349136b-1575-4b77-b26a-145e8c2aa5b8" providerId="ADAL" clId="{6D2FC51F-517C-456B-BA8B-EE974571E7C3}" dt="2021-01-27T19:29:39.078" v="651" actId="14100"/>
          <ac:picMkLst>
            <pc:docMk/>
            <pc:sldMk cId="4079248286" sldId="325"/>
            <ac:picMk id="4" creationId="{369283DC-CC40-409D-8134-732A4E7AD128}"/>
          </ac:picMkLst>
        </pc:picChg>
        <pc:picChg chg="add mod">
          <ac:chgData name="Duarte José Cotrim Pereira" userId="9349136b-1575-4b77-b26a-145e8c2aa5b8" providerId="ADAL" clId="{6D2FC51F-517C-456B-BA8B-EE974571E7C3}" dt="2021-01-27T19:38:34.395" v="687" actId="1076"/>
          <ac:picMkLst>
            <pc:docMk/>
            <pc:sldMk cId="4079248286" sldId="325"/>
            <ac:picMk id="7" creationId="{E8EA0B8E-E430-42BC-BD1D-394F32F85EF9}"/>
          </ac:picMkLst>
        </pc:picChg>
        <pc:picChg chg="add del mod">
          <ac:chgData name="Duarte José Cotrim Pereira" userId="9349136b-1575-4b77-b26a-145e8c2aa5b8" providerId="ADAL" clId="{6D2FC51F-517C-456B-BA8B-EE974571E7C3}" dt="2021-01-27T19:41:15.827" v="696" actId="478"/>
          <ac:picMkLst>
            <pc:docMk/>
            <pc:sldMk cId="4079248286" sldId="325"/>
            <ac:picMk id="9" creationId="{42F7B273-C32F-4FCA-86C0-974FB510E39E}"/>
          </ac:picMkLst>
        </pc:picChg>
        <pc:picChg chg="add mod">
          <ac:chgData name="Duarte José Cotrim Pereira" userId="9349136b-1575-4b77-b26a-145e8c2aa5b8" providerId="ADAL" clId="{6D2FC51F-517C-456B-BA8B-EE974571E7C3}" dt="2021-01-27T19:29:45.543" v="654" actId="1076"/>
          <ac:picMkLst>
            <pc:docMk/>
            <pc:sldMk cId="4079248286" sldId="325"/>
            <ac:picMk id="52" creationId="{0769CEE6-1DF7-42F0-A91C-CB43F9C8FD1F}"/>
          </ac:picMkLst>
        </pc:picChg>
        <pc:picChg chg="add mod">
          <ac:chgData name="Duarte José Cotrim Pereira" userId="9349136b-1575-4b77-b26a-145e8c2aa5b8" providerId="ADAL" clId="{6D2FC51F-517C-456B-BA8B-EE974571E7C3}" dt="2021-01-27T19:29:59.675" v="658" actId="1076"/>
          <ac:picMkLst>
            <pc:docMk/>
            <pc:sldMk cId="4079248286" sldId="325"/>
            <ac:picMk id="53" creationId="{4D3C1C51-DF56-4709-8F02-19B902F74ECF}"/>
          </ac:picMkLst>
        </pc:picChg>
        <pc:picChg chg="add del mod">
          <ac:chgData name="Duarte José Cotrim Pereira" userId="9349136b-1575-4b77-b26a-145e8c2aa5b8" providerId="ADAL" clId="{6D2FC51F-517C-456B-BA8B-EE974571E7C3}" dt="2021-01-27T19:33:32.210" v="675" actId="478"/>
          <ac:picMkLst>
            <pc:docMk/>
            <pc:sldMk cId="4079248286" sldId="325"/>
            <ac:picMk id="3074" creationId="{A4D0C081-B50F-4F90-84EF-38499724E4D1}"/>
          </ac:picMkLst>
        </pc:picChg>
        <pc:picChg chg="add mod">
          <ac:chgData name="Duarte José Cotrim Pereira" userId="9349136b-1575-4b77-b26a-145e8c2aa5b8" providerId="ADAL" clId="{6D2FC51F-517C-456B-BA8B-EE974571E7C3}" dt="2021-01-27T19:36:22.914" v="682"/>
          <ac:picMkLst>
            <pc:docMk/>
            <pc:sldMk cId="4079248286" sldId="325"/>
            <ac:picMk id="3076" creationId="{A649226C-C233-41A8-A8EB-8ECAE1F62F7F}"/>
          </ac:picMkLst>
        </pc:picChg>
      </pc:sldChg>
      <pc:sldChg chg="addSp delSp modSp new del mod modClrScheme chgLayout">
        <pc:chgData name="Duarte José Cotrim Pereira" userId="9349136b-1575-4b77-b26a-145e8c2aa5b8" providerId="ADAL" clId="{6D2FC51F-517C-456B-BA8B-EE974571E7C3}" dt="2021-01-28T15:07:20.053" v="767" actId="2696"/>
        <pc:sldMkLst>
          <pc:docMk/>
          <pc:sldMk cId="1917305626" sldId="327"/>
        </pc:sldMkLst>
        <pc:spChg chg="mod ord">
          <ac:chgData name="Duarte José Cotrim Pereira" userId="9349136b-1575-4b77-b26a-145e8c2aa5b8" providerId="ADAL" clId="{6D2FC51F-517C-456B-BA8B-EE974571E7C3}" dt="2021-01-28T15:05:01.993" v="763" actId="700"/>
          <ac:spMkLst>
            <pc:docMk/>
            <pc:sldMk cId="1917305626" sldId="327"/>
            <ac:spMk id="2" creationId="{A04220B8-28BE-41F0-8271-456F7A0AAC73}"/>
          </ac:spMkLst>
        </pc:spChg>
        <pc:spChg chg="del mod ord">
          <ac:chgData name="Duarte José Cotrim Pereira" userId="9349136b-1575-4b77-b26a-145e8c2aa5b8" providerId="ADAL" clId="{6D2FC51F-517C-456B-BA8B-EE974571E7C3}" dt="2021-01-28T15:05:01.993" v="763" actId="700"/>
          <ac:spMkLst>
            <pc:docMk/>
            <pc:sldMk cId="1917305626" sldId="327"/>
            <ac:spMk id="3" creationId="{37AC1EA2-8C6F-4767-9134-47A8EB72B104}"/>
          </ac:spMkLst>
        </pc:spChg>
        <pc:spChg chg="del mod ord">
          <ac:chgData name="Duarte José Cotrim Pereira" userId="9349136b-1575-4b77-b26a-145e8c2aa5b8" providerId="ADAL" clId="{6D2FC51F-517C-456B-BA8B-EE974571E7C3}" dt="2021-01-28T15:05:01.993" v="763" actId="700"/>
          <ac:spMkLst>
            <pc:docMk/>
            <pc:sldMk cId="1917305626" sldId="327"/>
            <ac:spMk id="4" creationId="{A47B0EE4-A254-4840-A5C7-2BBDD0C1F382}"/>
          </ac:spMkLst>
        </pc:spChg>
        <pc:spChg chg="mod ord">
          <ac:chgData name="Duarte José Cotrim Pereira" userId="9349136b-1575-4b77-b26a-145e8c2aa5b8" providerId="ADAL" clId="{6D2FC51F-517C-456B-BA8B-EE974571E7C3}" dt="2021-01-28T15:05:01.993" v="763" actId="700"/>
          <ac:spMkLst>
            <pc:docMk/>
            <pc:sldMk cId="1917305626" sldId="327"/>
            <ac:spMk id="5" creationId="{47661CD1-AB52-479D-9039-8367E1219879}"/>
          </ac:spMkLst>
        </pc:spChg>
        <pc:spChg chg="del mod ord">
          <ac:chgData name="Duarte José Cotrim Pereira" userId="9349136b-1575-4b77-b26a-145e8c2aa5b8" providerId="ADAL" clId="{6D2FC51F-517C-456B-BA8B-EE974571E7C3}" dt="2021-01-28T15:05:01.993" v="763" actId="700"/>
          <ac:spMkLst>
            <pc:docMk/>
            <pc:sldMk cId="1917305626" sldId="327"/>
            <ac:spMk id="6" creationId="{C41E30E9-392C-460D-9AFC-4E11A95811D4}"/>
          </ac:spMkLst>
        </pc:spChg>
        <pc:spChg chg="add mod ord">
          <ac:chgData name="Duarte José Cotrim Pereira" userId="9349136b-1575-4b77-b26a-145e8c2aa5b8" providerId="ADAL" clId="{6D2FC51F-517C-456B-BA8B-EE974571E7C3}" dt="2021-01-28T15:05:01.993" v="763" actId="700"/>
          <ac:spMkLst>
            <pc:docMk/>
            <pc:sldMk cId="1917305626" sldId="327"/>
            <ac:spMk id="7" creationId="{9AB86389-77BB-4B79-B9FC-9596153BBA46}"/>
          </ac:spMkLst>
        </pc:spChg>
        <pc:spChg chg="add mod ord">
          <ac:chgData name="Duarte José Cotrim Pereira" userId="9349136b-1575-4b77-b26a-145e8c2aa5b8" providerId="ADAL" clId="{6D2FC51F-517C-456B-BA8B-EE974571E7C3}" dt="2021-01-28T15:05:01.993" v="763" actId="700"/>
          <ac:spMkLst>
            <pc:docMk/>
            <pc:sldMk cId="1917305626" sldId="327"/>
            <ac:spMk id="8" creationId="{AD5A4391-BFBB-4D79-B36E-5B7A080E1D27}"/>
          </ac:spMkLst>
        </pc:spChg>
        <pc:spChg chg="add mod ord">
          <ac:chgData name="Duarte José Cotrim Pereira" userId="9349136b-1575-4b77-b26a-145e8c2aa5b8" providerId="ADAL" clId="{6D2FC51F-517C-456B-BA8B-EE974571E7C3}" dt="2021-01-28T15:05:01.993" v="763" actId="700"/>
          <ac:spMkLst>
            <pc:docMk/>
            <pc:sldMk cId="1917305626" sldId="327"/>
            <ac:spMk id="9" creationId="{293F27C7-4F9B-4343-AA19-7373F85168C6}"/>
          </ac:spMkLst>
        </pc:spChg>
        <pc:spChg chg="add mod ord">
          <ac:chgData name="Duarte José Cotrim Pereira" userId="9349136b-1575-4b77-b26a-145e8c2aa5b8" providerId="ADAL" clId="{6D2FC51F-517C-456B-BA8B-EE974571E7C3}" dt="2021-01-28T15:05:01.993" v="763" actId="700"/>
          <ac:spMkLst>
            <pc:docMk/>
            <pc:sldMk cId="1917305626" sldId="327"/>
            <ac:spMk id="10" creationId="{DEBD854C-2EB9-4B22-8DB3-4BBA5AD11E87}"/>
          </ac:spMkLst>
        </pc:spChg>
        <pc:spChg chg="add mod ord">
          <ac:chgData name="Duarte José Cotrim Pereira" userId="9349136b-1575-4b77-b26a-145e8c2aa5b8" providerId="ADAL" clId="{6D2FC51F-517C-456B-BA8B-EE974571E7C3}" dt="2021-01-28T15:05:01.993" v="763" actId="700"/>
          <ac:spMkLst>
            <pc:docMk/>
            <pc:sldMk cId="1917305626" sldId="327"/>
            <ac:spMk id="11" creationId="{CF7B07B8-53C0-4F76-B400-3EF3AEBDF8E9}"/>
          </ac:spMkLst>
        </pc:spChg>
        <pc:spChg chg="add mod ord">
          <ac:chgData name="Duarte José Cotrim Pereira" userId="9349136b-1575-4b77-b26a-145e8c2aa5b8" providerId="ADAL" clId="{6D2FC51F-517C-456B-BA8B-EE974571E7C3}" dt="2021-01-28T15:05:01.993" v="763" actId="700"/>
          <ac:spMkLst>
            <pc:docMk/>
            <pc:sldMk cId="1917305626" sldId="327"/>
            <ac:spMk id="12" creationId="{1A34C0D5-A914-43A0-B095-F900ACDD6FB3}"/>
          </ac:spMkLst>
        </pc:spChg>
        <pc:spChg chg="add mod ord">
          <ac:chgData name="Duarte José Cotrim Pereira" userId="9349136b-1575-4b77-b26a-145e8c2aa5b8" providerId="ADAL" clId="{6D2FC51F-517C-456B-BA8B-EE974571E7C3}" dt="2021-01-28T15:05:01.993" v="763" actId="700"/>
          <ac:spMkLst>
            <pc:docMk/>
            <pc:sldMk cId="1917305626" sldId="327"/>
            <ac:spMk id="13" creationId="{E958967E-1F67-4399-B166-09F0EDDBE3AE}"/>
          </ac:spMkLst>
        </pc:spChg>
      </pc:sldChg>
      <pc:sldChg chg="addSp delSp modSp add mod ord">
        <pc:chgData name="Duarte José Cotrim Pereira" userId="9349136b-1575-4b77-b26a-145e8c2aa5b8" providerId="ADAL" clId="{6D2FC51F-517C-456B-BA8B-EE974571E7C3}" dt="2021-01-28T15:45:23.565" v="1238" actId="20577"/>
        <pc:sldMkLst>
          <pc:docMk/>
          <pc:sldMk cId="2654923046" sldId="328"/>
        </pc:sldMkLst>
        <pc:spChg chg="add del">
          <ac:chgData name="Duarte José Cotrim Pereira" userId="9349136b-1575-4b77-b26a-145e8c2aa5b8" providerId="ADAL" clId="{6D2FC51F-517C-456B-BA8B-EE974571E7C3}" dt="2021-01-28T15:08:10.374" v="795" actId="478"/>
          <ac:spMkLst>
            <pc:docMk/>
            <pc:sldMk cId="2654923046" sldId="328"/>
            <ac:spMk id="1489" creationId="{00000000-0000-0000-0000-000000000000}"/>
          </ac:spMkLst>
        </pc:spChg>
        <pc:spChg chg="mod">
          <ac:chgData name="Duarte José Cotrim Pereira" userId="9349136b-1575-4b77-b26a-145e8c2aa5b8" providerId="ADAL" clId="{6D2FC51F-517C-456B-BA8B-EE974571E7C3}" dt="2021-01-28T15:07:59.051" v="793" actId="20577"/>
          <ac:spMkLst>
            <pc:docMk/>
            <pc:sldMk cId="2654923046" sldId="328"/>
            <ac:spMk id="1490" creationId="{00000000-0000-0000-0000-000000000000}"/>
          </ac:spMkLst>
        </pc:spChg>
        <pc:spChg chg="mod">
          <ac:chgData name="Duarte José Cotrim Pereira" userId="9349136b-1575-4b77-b26a-145e8c2aa5b8" providerId="ADAL" clId="{6D2FC51F-517C-456B-BA8B-EE974571E7C3}" dt="2021-01-28T15:09:18.022" v="839" actId="20577"/>
          <ac:spMkLst>
            <pc:docMk/>
            <pc:sldMk cId="2654923046" sldId="328"/>
            <ac:spMk id="1496" creationId="{00000000-0000-0000-0000-000000000000}"/>
          </ac:spMkLst>
        </pc:spChg>
        <pc:spChg chg="mod">
          <ac:chgData name="Duarte José Cotrim Pereira" userId="9349136b-1575-4b77-b26a-145e8c2aa5b8" providerId="ADAL" clId="{6D2FC51F-517C-456B-BA8B-EE974571E7C3}" dt="2021-01-28T15:12:02.324" v="935" actId="14100"/>
          <ac:spMkLst>
            <pc:docMk/>
            <pc:sldMk cId="2654923046" sldId="328"/>
            <ac:spMk id="1554" creationId="{00000000-0000-0000-0000-000000000000}"/>
          </ac:spMkLst>
        </pc:spChg>
        <pc:spChg chg="mod">
          <ac:chgData name="Duarte José Cotrim Pereira" userId="9349136b-1575-4b77-b26a-145e8c2aa5b8" providerId="ADAL" clId="{6D2FC51F-517C-456B-BA8B-EE974571E7C3}" dt="2021-01-28T15:18:42.980" v="1031" actId="14100"/>
          <ac:spMkLst>
            <pc:docMk/>
            <pc:sldMk cId="2654923046" sldId="328"/>
            <ac:spMk id="1563" creationId="{00000000-0000-0000-0000-000000000000}"/>
          </ac:spMkLst>
        </pc:spChg>
        <pc:spChg chg="mod">
          <ac:chgData name="Duarte José Cotrim Pereira" userId="9349136b-1575-4b77-b26a-145e8c2aa5b8" providerId="ADAL" clId="{6D2FC51F-517C-456B-BA8B-EE974571E7C3}" dt="2021-01-28T15:22:27.859" v="1035" actId="962"/>
          <ac:spMkLst>
            <pc:docMk/>
            <pc:sldMk cId="2654923046" sldId="328"/>
            <ac:spMk id="1593" creationId="{00000000-0000-0000-0000-000000000000}"/>
          </ac:spMkLst>
        </pc:spChg>
        <pc:spChg chg="mod">
          <ac:chgData name="Duarte José Cotrim Pereira" userId="9349136b-1575-4b77-b26a-145e8c2aa5b8" providerId="ADAL" clId="{6D2FC51F-517C-456B-BA8B-EE974571E7C3}" dt="2021-01-28T15:45:23.565" v="1238" actId="20577"/>
          <ac:spMkLst>
            <pc:docMk/>
            <pc:sldMk cId="2654923046" sldId="328"/>
            <ac:spMk id="1621" creationId="{00000000-0000-0000-0000-000000000000}"/>
          </ac:spMkLst>
        </pc:spChg>
        <pc:grpChg chg="del">
          <ac:chgData name="Duarte José Cotrim Pereira" userId="9349136b-1575-4b77-b26a-145e8c2aa5b8" providerId="ADAL" clId="{6D2FC51F-517C-456B-BA8B-EE974571E7C3}" dt="2021-01-28T15:08:14.113" v="796" actId="478"/>
          <ac:grpSpMkLst>
            <pc:docMk/>
            <pc:sldMk cId="2654923046" sldId="328"/>
            <ac:grpSpMk id="1491" creationId="{00000000-0000-0000-0000-000000000000}"/>
          </ac:grpSpMkLst>
        </pc:grpChg>
        <pc:grpChg chg="del mod">
          <ac:chgData name="Duarte José Cotrim Pereira" userId="9349136b-1575-4b77-b26a-145e8c2aa5b8" providerId="ADAL" clId="{6D2FC51F-517C-456B-BA8B-EE974571E7C3}" dt="2021-01-28T15:10:56.163" v="844" actId="478"/>
          <ac:grpSpMkLst>
            <pc:docMk/>
            <pc:sldMk cId="2654923046" sldId="328"/>
            <ac:grpSpMk id="1557" creationId="{00000000-0000-0000-0000-000000000000}"/>
          </ac:grpSpMkLst>
        </pc:grpChg>
        <pc:grpChg chg="del mod">
          <ac:chgData name="Duarte José Cotrim Pereira" userId="9349136b-1575-4b77-b26a-145e8c2aa5b8" providerId="ADAL" clId="{6D2FC51F-517C-456B-BA8B-EE974571E7C3}" dt="2021-01-28T15:22:35.029" v="1037" actId="478"/>
          <ac:grpSpMkLst>
            <pc:docMk/>
            <pc:sldMk cId="2654923046" sldId="328"/>
            <ac:grpSpMk id="1624" creationId="{00000000-0000-0000-0000-000000000000}"/>
          </ac:grpSpMkLst>
        </pc:grpChg>
        <pc:grpChg chg="del">
          <ac:chgData name="Duarte José Cotrim Pereira" userId="9349136b-1575-4b77-b26a-145e8c2aa5b8" providerId="ADAL" clId="{6D2FC51F-517C-456B-BA8B-EE974571E7C3}" dt="2021-01-28T15:16:17.029" v="942" actId="478"/>
          <ac:grpSpMkLst>
            <pc:docMk/>
            <pc:sldMk cId="2654923046" sldId="328"/>
            <ac:grpSpMk id="1627" creationId="{00000000-0000-0000-0000-000000000000}"/>
          </ac:grpSpMkLst>
        </pc:grpChg>
        <pc:picChg chg="add mod">
          <ac:chgData name="Duarte José Cotrim Pereira" userId="9349136b-1575-4b77-b26a-145e8c2aa5b8" providerId="ADAL" clId="{6D2FC51F-517C-456B-BA8B-EE974571E7C3}" dt="2021-01-28T15:08:57.447" v="802" actId="1076"/>
          <ac:picMkLst>
            <pc:docMk/>
            <pc:sldMk cId="2654923046" sldId="328"/>
            <ac:picMk id="3" creationId="{97FF7D02-2611-49EE-B45B-FAB8D68BD583}"/>
          </ac:picMkLst>
        </pc:picChg>
        <pc:picChg chg="add mod">
          <ac:chgData name="Duarte José Cotrim Pereira" userId="9349136b-1575-4b77-b26a-145e8c2aa5b8" providerId="ADAL" clId="{6D2FC51F-517C-456B-BA8B-EE974571E7C3}" dt="2021-01-28T15:11:07.787" v="847" actId="1076"/>
          <ac:picMkLst>
            <pc:docMk/>
            <pc:sldMk cId="2654923046" sldId="328"/>
            <ac:picMk id="5" creationId="{A53137D2-B1CB-487A-AFCD-0356D081E72B}"/>
          </ac:picMkLst>
        </pc:picChg>
        <pc:picChg chg="add mod">
          <ac:chgData name="Duarte José Cotrim Pereira" userId="9349136b-1575-4b77-b26a-145e8c2aa5b8" providerId="ADAL" clId="{6D2FC51F-517C-456B-BA8B-EE974571E7C3}" dt="2021-01-28T15:16:26.343" v="945" actId="1076"/>
          <ac:picMkLst>
            <pc:docMk/>
            <pc:sldMk cId="2654923046" sldId="328"/>
            <ac:picMk id="7" creationId="{41C43993-D664-483B-8386-409FB333B9B6}"/>
          </ac:picMkLst>
        </pc:picChg>
        <pc:picChg chg="add mod">
          <ac:chgData name="Duarte José Cotrim Pereira" userId="9349136b-1575-4b77-b26a-145e8c2aa5b8" providerId="ADAL" clId="{6D2FC51F-517C-456B-BA8B-EE974571E7C3}" dt="2021-01-28T15:22:43.986" v="1039" actId="1076"/>
          <ac:picMkLst>
            <pc:docMk/>
            <pc:sldMk cId="2654923046" sldId="328"/>
            <ac:picMk id="9" creationId="{C6153B89-C09E-468A-8A22-2CB764E285C4}"/>
          </ac:picMkLst>
        </pc:picChg>
      </pc:sldChg>
    </pc:docChg>
  </pc:docChgLst>
  <pc:docChgLst>
    <pc:chgData name="José Carlos Mota Trigueiro" userId="5bbd9609-5986-4a51-a7dc-8e296dc4a278" providerId="ADAL" clId="{2F4445DE-1BD8-4E83-889B-60FC38DD765C}"/>
    <pc:docChg chg="undo redo custSel addSld delSld modSld sldOrd delMainMaster">
      <pc:chgData name="José Carlos Mota Trigueiro" userId="5bbd9609-5986-4a51-a7dc-8e296dc4a278" providerId="ADAL" clId="{2F4445DE-1BD8-4E83-889B-60FC38DD765C}" dt="2021-01-28T17:42:44.339" v="2692" actId="47"/>
      <pc:docMkLst>
        <pc:docMk/>
      </pc:docMkLst>
      <pc:sldChg chg="modTransition">
        <pc:chgData name="José Carlos Mota Trigueiro" userId="5bbd9609-5986-4a51-a7dc-8e296dc4a278" providerId="ADAL" clId="{2F4445DE-1BD8-4E83-889B-60FC38DD765C}" dt="2021-01-28T17:21:03.772" v="2691"/>
        <pc:sldMkLst>
          <pc:docMk/>
          <pc:sldMk cId="0" sldId="256"/>
        </pc:sldMkLst>
      </pc:sldChg>
      <pc:sldChg chg="del">
        <pc:chgData name="José Carlos Mota Trigueiro" userId="5bbd9609-5986-4a51-a7dc-8e296dc4a278" providerId="ADAL" clId="{2F4445DE-1BD8-4E83-889B-60FC38DD765C}" dt="2021-01-28T17:42:44.339" v="2692" actId="47"/>
        <pc:sldMkLst>
          <pc:docMk/>
          <pc:sldMk cId="0" sldId="257"/>
        </pc:sldMkLst>
      </pc:sldChg>
      <pc:sldChg chg="del">
        <pc:chgData name="José Carlos Mota Trigueiro" userId="5bbd9609-5986-4a51-a7dc-8e296dc4a278" providerId="ADAL" clId="{2F4445DE-1BD8-4E83-889B-60FC38DD765C}" dt="2021-01-28T17:42:44.339" v="2692" actId="47"/>
        <pc:sldMkLst>
          <pc:docMk/>
          <pc:sldMk cId="0" sldId="258"/>
        </pc:sldMkLst>
      </pc:sldChg>
      <pc:sldChg chg="del">
        <pc:chgData name="José Carlos Mota Trigueiro" userId="5bbd9609-5986-4a51-a7dc-8e296dc4a278" providerId="ADAL" clId="{2F4445DE-1BD8-4E83-889B-60FC38DD765C}" dt="2021-01-28T17:42:44.339" v="2692" actId="47"/>
        <pc:sldMkLst>
          <pc:docMk/>
          <pc:sldMk cId="0" sldId="259"/>
        </pc:sldMkLst>
      </pc:sldChg>
      <pc:sldChg chg="del">
        <pc:chgData name="José Carlos Mota Trigueiro" userId="5bbd9609-5986-4a51-a7dc-8e296dc4a278" providerId="ADAL" clId="{2F4445DE-1BD8-4E83-889B-60FC38DD765C}" dt="2021-01-28T17:42:44.339" v="2692" actId="47"/>
        <pc:sldMkLst>
          <pc:docMk/>
          <pc:sldMk cId="0" sldId="260"/>
        </pc:sldMkLst>
      </pc:sldChg>
      <pc:sldChg chg="del">
        <pc:chgData name="José Carlos Mota Trigueiro" userId="5bbd9609-5986-4a51-a7dc-8e296dc4a278" providerId="ADAL" clId="{2F4445DE-1BD8-4E83-889B-60FC38DD765C}" dt="2021-01-28T17:42:44.339" v="2692" actId="47"/>
        <pc:sldMkLst>
          <pc:docMk/>
          <pc:sldMk cId="0" sldId="261"/>
        </pc:sldMkLst>
      </pc:sldChg>
      <pc:sldChg chg="ord modTransition">
        <pc:chgData name="José Carlos Mota Trigueiro" userId="5bbd9609-5986-4a51-a7dc-8e296dc4a278" providerId="ADAL" clId="{2F4445DE-1BD8-4E83-889B-60FC38DD765C}" dt="2021-01-28T17:20:38.341" v="2667"/>
        <pc:sldMkLst>
          <pc:docMk/>
          <pc:sldMk cId="0" sldId="262"/>
        </pc:sldMkLst>
      </pc:sldChg>
      <pc:sldChg chg="del">
        <pc:chgData name="José Carlos Mota Trigueiro" userId="5bbd9609-5986-4a51-a7dc-8e296dc4a278" providerId="ADAL" clId="{2F4445DE-1BD8-4E83-889B-60FC38DD765C}" dt="2021-01-28T17:42:44.339" v="2692" actId="47"/>
        <pc:sldMkLst>
          <pc:docMk/>
          <pc:sldMk cId="0" sldId="263"/>
        </pc:sldMkLst>
      </pc:sldChg>
      <pc:sldChg chg="del">
        <pc:chgData name="José Carlos Mota Trigueiro" userId="5bbd9609-5986-4a51-a7dc-8e296dc4a278" providerId="ADAL" clId="{2F4445DE-1BD8-4E83-889B-60FC38DD765C}" dt="2021-01-28T17:42:44.339" v="2692" actId="47"/>
        <pc:sldMkLst>
          <pc:docMk/>
          <pc:sldMk cId="0" sldId="264"/>
        </pc:sldMkLst>
      </pc:sldChg>
      <pc:sldChg chg="del">
        <pc:chgData name="José Carlos Mota Trigueiro" userId="5bbd9609-5986-4a51-a7dc-8e296dc4a278" providerId="ADAL" clId="{2F4445DE-1BD8-4E83-889B-60FC38DD765C}" dt="2021-01-28T17:42:44.339" v="2692" actId="47"/>
        <pc:sldMkLst>
          <pc:docMk/>
          <pc:sldMk cId="0" sldId="265"/>
        </pc:sldMkLst>
      </pc:sldChg>
      <pc:sldChg chg="del">
        <pc:chgData name="José Carlos Mota Trigueiro" userId="5bbd9609-5986-4a51-a7dc-8e296dc4a278" providerId="ADAL" clId="{2F4445DE-1BD8-4E83-889B-60FC38DD765C}" dt="2021-01-28T17:42:44.339" v="2692" actId="47"/>
        <pc:sldMkLst>
          <pc:docMk/>
          <pc:sldMk cId="0" sldId="266"/>
        </pc:sldMkLst>
      </pc:sldChg>
      <pc:sldChg chg="del">
        <pc:chgData name="José Carlos Mota Trigueiro" userId="5bbd9609-5986-4a51-a7dc-8e296dc4a278" providerId="ADAL" clId="{2F4445DE-1BD8-4E83-889B-60FC38DD765C}" dt="2021-01-28T17:42:44.339" v="2692" actId="47"/>
        <pc:sldMkLst>
          <pc:docMk/>
          <pc:sldMk cId="0" sldId="267"/>
        </pc:sldMkLst>
      </pc:sldChg>
      <pc:sldChg chg="del">
        <pc:chgData name="José Carlos Mota Trigueiro" userId="5bbd9609-5986-4a51-a7dc-8e296dc4a278" providerId="ADAL" clId="{2F4445DE-1BD8-4E83-889B-60FC38DD765C}" dt="2021-01-28T17:42:44.339" v="2692" actId="47"/>
        <pc:sldMkLst>
          <pc:docMk/>
          <pc:sldMk cId="0" sldId="268"/>
        </pc:sldMkLst>
      </pc:sldChg>
      <pc:sldChg chg="modSp del mod">
        <pc:chgData name="José Carlos Mota Trigueiro" userId="5bbd9609-5986-4a51-a7dc-8e296dc4a278" providerId="ADAL" clId="{2F4445DE-1BD8-4E83-889B-60FC38DD765C}" dt="2021-01-28T17:42:44.339" v="2692" actId="47"/>
        <pc:sldMkLst>
          <pc:docMk/>
          <pc:sldMk cId="0" sldId="269"/>
        </pc:sldMkLst>
        <pc:spChg chg="mod">
          <ac:chgData name="José Carlos Mota Trigueiro" userId="5bbd9609-5986-4a51-a7dc-8e296dc4a278" providerId="ADAL" clId="{2F4445DE-1BD8-4E83-889B-60FC38DD765C}" dt="2021-01-27T16:41:26.296" v="384" actId="14100"/>
          <ac:spMkLst>
            <pc:docMk/>
            <pc:sldMk cId="0" sldId="269"/>
            <ac:spMk id="1393" creationId="{00000000-0000-0000-0000-000000000000}"/>
          </ac:spMkLst>
        </pc:spChg>
        <pc:grpChg chg="mod">
          <ac:chgData name="José Carlos Mota Trigueiro" userId="5bbd9609-5986-4a51-a7dc-8e296dc4a278" providerId="ADAL" clId="{2F4445DE-1BD8-4E83-889B-60FC38DD765C}" dt="2021-01-27T16:41:25.683" v="383" actId="1076"/>
          <ac:grpSpMkLst>
            <pc:docMk/>
            <pc:sldMk cId="0" sldId="269"/>
            <ac:grpSpMk id="1363" creationId="{00000000-0000-0000-0000-000000000000}"/>
          </ac:grpSpMkLst>
        </pc:grpChg>
      </pc:sldChg>
      <pc:sldChg chg="del">
        <pc:chgData name="José Carlos Mota Trigueiro" userId="5bbd9609-5986-4a51-a7dc-8e296dc4a278" providerId="ADAL" clId="{2F4445DE-1BD8-4E83-889B-60FC38DD765C}" dt="2021-01-28T17:42:44.339" v="2692" actId="47"/>
        <pc:sldMkLst>
          <pc:docMk/>
          <pc:sldMk cId="0" sldId="270"/>
        </pc:sldMkLst>
      </pc:sldChg>
      <pc:sldChg chg="del">
        <pc:chgData name="José Carlos Mota Trigueiro" userId="5bbd9609-5986-4a51-a7dc-8e296dc4a278" providerId="ADAL" clId="{2F4445DE-1BD8-4E83-889B-60FC38DD765C}" dt="2021-01-28T17:42:44.339" v="2692" actId="47"/>
        <pc:sldMkLst>
          <pc:docMk/>
          <pc:sldMk cId="0" sldId="271"/>
        </pc:sldMkLst>
      </pc:sldChg>
      <pc:sldChg chg="del">
        <pc:chgData name="José Carlos Mota Trigueiro" userId="5bbd9609-5986-4a51-a7dc-8e296dc4a278" providerId="ADAL" clId="{2F4445DE-1BD8-4E83-889B-60FC38DD765C}" dt="2021-01-28T17:42:44.339" v="2692" actId="47"/>
        <pc:sldMkLst>
          <pc:docMk/>
          <pc:sldMk cId="0" sldId="272"/>
        </pc:sldMkLst>
      </pc:sldChg>
      <pc:sldChg chg="del">
        <pc:chgData name="José Carlos Mota Trigueiro" userId="5bbd9609-5986-4a51-a7dc-8e296dc4a278" providerId="ADAL" clId="{2F4445DE-1BD8-4E83-889B-60FC38DD765C}" dt="2021-01-28T17:42:44.339" v="2692" actId="47"/>
        <pc:sldMkLst>
          <pc:docMk/>
          <pc:sldMk cId="0" sldId="273"/>
        </pc:sldMkLst>
      </pc:sldChg>
      <pc:sldChg chg="del">
        <pc:chgData name="José Carlos Mota Trigueiro" userId="5bbd9609-5986-4a51-a7dc-8e296dc4a278" providerId="ADAL" clId="{2F4445DE-1BD8-4E83-889B-60FC38DD765C}" dt="2021-01-28T17:42:44.339" v="2692" actId="47"/>
        <pc:sldMkLst>
          <pc:docMk/>
          <pc:sldMk cId="0" sldId="274"/>
        </pc:sldMkLst>
      </pc:sldChg>
      <pc:sldChg chg="del">
        <pc:chgData name="José Carlos Mota Trigueiro" userId="5bbd9609-5986-4a51-a7dc-8e296dc4a278" providerId="ADAL" clId="{2F4445DE-1BD8-4E83-889B-60FC38DD765C}" dt="2021-01-28T17:42:44.339" v="2692" actId="47"/>
        <pc:sldMkLst>
          <pc:docMk/>
          <pc:sldMk cId="0" sldId="275"/>
        </pc:sldMkLst>
      </pc:sldChg>
      <pc:sldChg chg="del">
        <pc:chgData name="José Carlos Mota Trigueiro" userId="5bbd9609-5986-4a51-a7dc-8e296dc4a278" providerId="ADAL" clId="{2F4445DE-1BD8-4E83-889B-60FC38DD765C}" dt="2021-01-28T17:42:44.339" v="2692" actId="47"/>
        <pc:sldMkLst>
          <pc:docMk/>
          <pc:sldMk cId="0" sldId="276"/>
        </pc:sldMkLst>
      </pc:sldChg>
      <pc:sldChg chg="del">
        <pc:chgData name="José Carlos Mota Trigueiro" userId="5bbd9609-5986-4a51-a7dc-8e296dc4a278" providerId="ADAL" clId="{2F4445DE-1BD8-4E83-889B-60FC38DD765C}" dt="2021-01-28T17:42:44.339" v="2692" actId="47"/>
        <pc:sldMkLst>
          <pc:docMk/>
          <pc:sldMk cId="0" sldId="277"/>
        </pc:sldMkLst>
      </pc:sldChg>
      <pc:sldChg chg="addSp delSp modSp del mod">
        <pc:chgData name="José Carlos Mota Trigueiro" userId="5bbd9609-5986-4a51-a7dc-8e296dc4a278" providerId="ADAL" clId="{2F4445DE-1BD8-4E83-889B-60FC38DD765C}" dt="2021-01-28T17:42:44.339" v="2692" actId="47"/>
        <pc:sldMkLst>
          <pc:docMk/>
          <pc:sldMk cId="0" sldId="278"/>
        </pc:sldMkLst>
        <pc:spChg chg="mod">
          <ac:chgData name="José Carlos Mota Trigueiro" userId="5bbd9609-5986-4a51-a7dc-8e296dc4a278" providerId="ADAL" clId="{2F4445DE-1BD8-4E83-889B-60FC38DD765C}" dt="2021-01-27T15:54:18.051" v="29" actId="20577"/>
          <ac:spMkLst>
            <pc:docMk/>
            <pc:sldMk cId="0" sldId="278"/>
            <ac:spMk id="2192" creationId="{00000000-0000-0000-0000-000000000000}"/>
          </ac:spMkLst>
        </pc:spChg>
        <pc:spChg chg="mod">
          <ac:chgData name="José Carlos Mota Trigueiro" userId="5bbd9609-5986-4a51-a7dc-8e296dc4a278" providerId="ADAL" clId="{2F4445DE-1BD8-4E83-889B-60FC38DD765C}" dt="2021-01-27T15:54:37.736" v="31" actId="1076"/>
          <ac:spMkLst>
            <pc:docMk/>
            <pc:sldMk cId="0" sldId="278"/>
            <ac:spMk id="2194" creationId="{00000000-0000-0000-0000-000000000000}"/>
          </ac:spMkLst>
        </pc:spChg>
        <pc:spChg chg="mod">
          <ac:chgData name="José Carlos Mota Trigueiro" userId="5bbd9609-5986-4a51-a7dc-8e296dc4a278" providerId="ADAL" clId="{2F4445DE-1BD8-4E83-889B-60FC38DD765C}" dt="2021-01-27T15:58:15.381" v="34" actId="1076"/>
          <ac:spMkLst>
            <pc:docMk/>
            <pc:sldMk cId="0" sldId="278"/>
            <ac:spMk id="2222" creationId="{00000000-0000-0000-0000-000000000000}"/>
          </ac:spMkLst>
        </pc:spChg>
        <pc:picChg chg="add del mod">
          <ac:chgData name="José Carlos Mota Trigueiro" userId="5bbd9609-5986-4a51-a7dc-8e296dc4a278" providerId="ADAL" clId="{2F4445DE-1BD8-4E83-889B-60FC38DD765C}" dt="2021-01-27T15:58:17.124" v="35"/>
          <ac:picMkLst>
            <pc:docMk/>
            <pc:sldMk cId="0" sldId="278"/>
            <ac:picMk id="1026" creationId="{1EDDFD1A-9AEA-4669-9F8D-4F23E311501F}"/>
          </ac:picMkLst>
        </pc:picChg>
      </pc:sldChg>
      <pc:sldChg chg="del">
        <pc:chgData name="José Carlos Mota Trigueiro" userId="5bbd9609-5986-4a51-a7dc-8e296dc4a278" providerId="ADAL" clId="{2F4445DE-1BD8-4E83-889B-60FC38DD765C}" dt="2021-01-28T17:42:44.339" v="2692" actId="47"/>
        <pc:sldMkLst>
          <pc:docMk/>
          <pc:sldMk cId="0" sldId="279"/>
        </pc:sldMkLst>
      </pc:sldChg>
      <pc:sldChg chg="del">
        <pc:chgData name="José Carlos Mota Trigueiro" userId="5bbd9609-5986-4a51-a7dc-8e296dc4a278" providerId="ADAL" clId="{2F4445DE-1BD8-4E83-889B-60FC38DD765C}" dt="2021-01-28T17:42:44.339" v="2692" actId="47"/>
        <pc:sldMkLst>
          <pc:docMk/>
          <pc:sldMk cId="0" sldId="280"/>
        </pc:sldMkLst>
      </pc:sldChg>
      <pc:sldChg chg="del">
        <pc:chgData name="José Carlos Mota Trigueiro" userId="5bbd9609-5986-4a51-a7dc-8e296dc4a278" providerId="ADAL" clId="{2F4445DE-1BD8-4E83-889B-60FC38DD765C}" dt="2021-01-28T17:42:44.339" v="2692" actId="47"/>
        <pc:sldMkLst>
          <pc:docMk/>
          <pc:sldMk cId="0" sldId="281"/>
        </pc:sldMkLst>
      </pc:sldChg>
      <pc:sldChg chg="del">
        <pc:chgData name="José Carlos Mota Trigueiro" userId="5bbd9609-5986-4a51-a7dc-8e296dc4a278" providerId="ADAL" clId="{2F4445DE-1BD8-4E83-889B-60FC38DD765C}" dt="2021-01-28T17:42:44.339" v="2692" actId="47"/>
        <pc:sldMkLst>
          <pc:docMk/>
          <pc:sldMk cId="0" sldId="282"/>
        </pc:sldMkLst>
      </pc:sldChg>
      <pc:sldChg chg="del">
        <pc:chgData name="José Carlos Mota Trigueiro" userId="5bbd9609-5986-4a51-a7dc-8e296dc4a278" providerId="ADAL" clId="{2F4445DE-1BD8-4E83-889B-60FC38DD765C}" dt="2021-01-28T17:42:44.339" v="2692" actId="47"/>
        <pc:sldMkLst>
          <pc:docMk/>
          <pc:sldMk cId="0" sldId="283"/>
        </pc:sldMkLst>
      </pc:sldChg>
      <pc:sldChg chg="del">
        <pc:chgData name="José Carlos Mota Trigueiro" userId="5bbd9609-5986-4a51-a7dc-8e296dc4a278" providerId="ADAL" clId="{2F4445DE-1BD8-4E83-889B-60FC38DD765C}" dt="2021-01-28T17:42:44.339" v="2692" actId="47"/>
        <pc:sldMkLst>
          <pc:docMk/>
          <pc:sldMk cId="0" sldId="284"/>
        </pc:sldMkLst>
      </pc:sldChg>
      <pc:sldChg chg="del">
        <pc:chgData name="José Carlos Mota Trigueiro" userId="5bbd9609-5986-4a51-a7dc-8e296dc4a278" providerId="ADAL" clId="{2F4445DE-1BD8-4E83-889B-60FC38DD765C}" dt="2021-01-28T17:42:44.339" v="2692" actId="47"/>
        <pc:sldMkLst>
          <pc:docMk/>
          <pc:sldMk cId="0" sldId="285"/>
        </pc:sldMkLst>
      </pc:sldChg>
      <pc:sldChg chg="del">
        <pc:chgData name="José Carlos Mota Trigueiro" userId="5bbd9609-5986-4a51-a7dc-8e296dc4a278" providerId="ADAL" clId="{2F4445DE-1BD8-4E83-889B-60FC38DD765C}" dt="2021-01-28T17:42:44.339" v="2692" actId="47"/>
        <pc:sldMkLst>
          <pc:docMk/>
          <pc:sldMk cId="0" sldId="286"/>
        </pc:sldMkLst>
      </pc:sldChg>
      <pc:sldChg chg="del">
        <pc:chgData name="José Carlos Mota Trigueiro" userId="5bbd9609-5986-4a51-a7dc-8e296dc4a278" providerId="ADAL" clId="{2F4445DE-1BD8-4E83-889B-60FC38DD765C}" dt="2021-01-28T17:42:44.339" v="2692" actId="47"/>
        <pc:sldMkLst>
          <pc:docMk/>
          <pc:sldMk cId="0" sldId="287"/>
        </pc:sldMkLst>
      </pc:sldChg>
      <pc:sldChg chg="del">
        <pc:chgData name="José Carlos Mota Trigueiro" userId="5bbd9609-5986-4a51-a7dc-8e296dc4a278" providerId="ADAL" clId="{2F4445DE-1BD8-4E83-889B-60FC38DD765C}" dt="2021-01-28T17:42:44.339" v="2692" actId="47"/>
        <pc:sldMkLst>
          <pc:docMk/>
          <pc:sldMk cId="0" sldId="288"/>
        </pc:sldMkLst>
      </pc:sldChg>
      <pc:sldChg chg="del">
        <pc:chgData name="José Carlos Mota Trigueiro" userId="5bbd9609-5986-4a51-a7dc-8e296dc4a278" providerId="ADAL" clId="{2F4445DE-1BD8-4E83-889B-60FC38DD765C}" dt="2021-01-28T17:42:44.339" v="2692" actId="47"/>
        <pc:sldMkLst>
          <pc:docMk/>
          <pc:sldMk cId="0" sldId="289"/>
        </pc:sldMkLst>
      </pc:sldChg>
      <pc:sldChg chg="del">
        <pc:chgData name="José Carlos Mota Trigueiro" userId="5bbd9609-5986-4a51-a7dc-8e296dc4a278" providerId="ADAL" clId="{2F4445DE-1BD8-4E83-889B-60FC38DD765C}" dt="2021-01-28T17:42:44.339" v="2692" actId="47"/>
        <pc:sldMkLst>
          <pc:docMk/>
          <pc:sldMk cId="0" sldId="290"/>
        </pc:sldMkLst>
      </pc:sldChg>
      <pc:sldChg chg="del">
        <pc:chgData name="José Carlos Mota Trigueiro" userId="5bbd9609-5986-4a51-a7dc-8e296dc4a278" providerId="ADAL" clId="{2F4445DE-1BD8-4E83-889B-60FC38DD765C}" dt="2021-01-28T17:42:44.339" v="2692" actId="47"/>
        <pc:sldMkLst>
          <pc:docMk/>
          <pc:sldMk cId="0" sldId="291"/>
        </pc:sldMkLst>
      </pc:sldChg>
      <pc:sldChg chg="del">
        <pc:chgData name="José Carlos Mota Trigueiro" userId="5bbd9609-5986-4a51-a7dc-8e296dc4a278" providerId="ADAL" clId="{2F4445DE-1BD8-4E83-889B-60FC38DD765C}" dt="2021-01-28T17:42:44.339" v="2692" actId="47"/>
        <pc:sldMkLst>
          <pc:docMk/>
          <pc:sldMk cId="0" sldId="292"/>
        </pc:sldMkLst>
      </pc:sldChg>
      <pc:sldChg chg="del">
        <pc:chgData name="José Carlos Mota Trigueiro" userId="5bbd9609-5986-4a51-a7dc-8e296dc4a278" providerId="ADAL" clId="{2F4445DE-1BD8-4E83-889B-60FC38DD765C}" dt="2021-01-28T17:42:44.339" v="2692" actId="47"/>
        <pc:sldMkLst>
          <pc:docMk/>
          <pc:sldMk cId="0" sldId="293"/>
        </pc:sldMkLst>
      </pc:sldChg>
      <pc:sldChg chg="del">
        <pc:chgData name="José Carlos Mota Trigueiro" userId="5bbd9609-5986-4a51-a7dc-8e296dc4a278" providerId="ADAL" clId="{2F4445DE-1BD8-4E83-889B-60FC38DD765C}" dt="2021-01-28T17:42:44.339" v="2692" actId="47"/>
        <pc:sldMkLst>
          <pc:docMk/>
          <pc:sldMk cId="0" sldId="294"/>
        </pc:sldMkLst>
      </pc:sldChg>
      <pc:sldChg chg="del">
        <pc:chgData name="José Carlos Mota Trigueiro" userId="5bbd9609-5986-4a51-a7dc-8e296dc4a278" providerId="ADAL" clId="{2F4445DE-1BD8-4E83-889B-60FC38DD765C}" dt="2021-01-28T17:42:44.339" v="2692" actId="47"/>
        <pc:sldMkLst>
          <pc:docMk/>
          <pc:sldMk cId="0" sldId="295"/>
        </pc:sldMkLst>
      </pc:sldChg>
      <pc:sldChg chg="del">
        <pc:chgData name="José Carlos Mota Trigueiro" userId="5bbd9609-5986-4a51-a7dc-8e296dc4a278" providerId="ADAL" clId="{2F4445DE-1BD8-4E83-889B-60FC38DD765C}" dt="2021-01-28T17:42:44.339" v="2692" actId="47"/>
        <pc:sldMkLst>
          <pc:docMk/>
          <pc:sldMk cId="0" sldId="296"/>
        </pc:sldMkLst>
      </pc:sldChg>
      <pc:sldChg chg="del">
        <pc:chgData name="José Carlos Mota Trigueiro" userId="5bbd9609-5986-4a51-a7dc-8e296dc4a278" providerId="ADAL" clId="{2F4445DE-1BD8-4E83-889B-60FC38DD765C}" dt="2021-01-28T17:42:44.339" v="2692" actId="47"/>
        <pc:sldMkLst>
          <pc:docMk/>
          <pc:sldMk cId="0" sldId="297"/>
        </pc:sldMkLst>
      </pc:sldChg>
      <pc:sldChg chg="del">
        <pc:chgData name="José Carlos Mota Trigueiro" userId="5bbd9609-5986-4a51-a7dc-8e296dc4a278" providerId="ADAL" clId="{2F4445DE-1BD8-4E83-889B-60FC38DD765C}" dt="2021-01-28T17:42:44.339" v="2692" actId="47"/>
        <pc:sldMkLst>
          <pc:docMk/>
          <pc:sldMk cId="0" sldId="298"/>
        </pc:sldMkLst>
      </pc:sldChg>
      <pc:sldChg chg="del">
        <pc:chgData name="José Carlos Mota Trigueiro" userId="5bbd9609-5986-4a51-a7dc-8e296dc4a278" providerId="ADAL" clId="{2F4445DE-1BD8-4E83-889B-60FC38DD765C}" dt="2021-01-28T17:42:44.339" v="2692" actId="47"/>
        <pc:sldMkLst>
          <pc:docMk/>
          <pc:sldMk cId="0" sldId="299"/>
        </pc:sldMkLst>
      </pc:sldChg>
      <pc:sldChg chg="del">
        <pc:chgData name="José Carlos Mota Trigueiro" userId="5bbd9609-5986-4a51-a7dc-8e296dc4a278" providerId="ADAL" clId="{2F4445DE-1BD8-4E83-889B-60FC38DD765C}" dt="2021-01-28T17:42:44.339" v="2692" actId="47"/>
        <pc:sldMkLst>
          <pc:docMk/>
          <pc:sldMk cId="0" sldId="300"/>
        </pc:sldMkLst>
      </pc:sldChg>
      <pc:sldChg chg="del">
        <pc:chgData name="José Carlos Mota Trigueiro" userId="5bbd9609-5986-4a51-a7dc-8e296dc4a278" providerId="ADAL" clId="{2F4445DE-1BD8-4E83-889B-60FC38DD765C}" dt="2021-01-28T17:42:44.339" v="2692" actId="47"/>
        <pc:sldMkLst>
          <pc:docMk/>
          <pc:sldMk cId="0" sldId="301"/>
        </pc:sldMkLst>
      </pc:sldChg>
      <pc:sldChg chg="del">
        <pc:chgData name="José Carlos Mota Trigueiro" userId="5bbd9609-5986-4a51-a7dc-8e296dc4a278" providerId="ADAL" clId="{2F4445DE-1BD8-4E83-889B-60FC38DD765C}" dt="2021-01-28T17:42:44.339" v="2692" actId="47"/>
        <pc:sldMkLst>
          <pc:docMk/>
          <pc:sldMk cId="0" sldId="302"/>
        </pc:sldMkLst>
      </pc:sldChg>
      <pc:sldChg chg="del">
        <pc:chgData name="José Carlos Mota Trigueiro" userId="5bbd9609-5986-4a51-a7dc-8e296dc4a278" providerId="ADAL" clId="{2F4445DE-1BD8-4E83-889B-60FC38DD765C}" dt="2021-01-28T17:42:44.339" v="2692" actId="47"/>
        <pc:sldMkLst>
          <pc:docMk/>
          <pc:sldMk cId="0" sldId="303"/>
        </pc:sldMkLst>
      </pc:sldChg>
      <pc:sldChg chg="del">
        <pc:chgData name="José Carlos Mota Trigueiro" userId="5bbd9609-5986-4a51-a7dc-8e296dc4a278" providerId="ADAL" clId="{2F4445DE-1BD8-4E83-889B-60FC38DD765C}" dt="2021-01-28T17:42:44.339" v="2692" actId="47"/>
        <pc:sldMkLst>
          <pc:docMk/>
          <pc:sldMk cId="337823910" sldId="304"/>
        </pc:sldMkLst>
      </pc:sldChg>
      <pc:sldChg chg="modSp mod ord modTransition">
        <pc:chgData name="José Carlos Mota Trigueiro" userId="5bbd9609-5986-4a51-a7dc-8e296dc4a278" providerId="ADAL" clId="{2F4445DE-1BD8-4E83-889B-60FC38DD765C}" dt="2021-01-28T17:20:57.707" v="2683"/>
        <pc:sldMkLst>
          <pc:docMk/>
          <pc:sldMk cId="3692433116" sldId="305"/>
        </pc:sldMkLst>
        <pc:spChg chg="mod">
          <ac:chgData name="José Carlos Mota Trigueiro" userId="5bbd9609-5986-4a51-a7dc-8e296dc4a278" providerId="ADAL" clId="{2F4445DE-1BD8-4E83-889B-60FC38DD765C}" dt="2021-01-27T19:17:54.316" v="1538" actId="20577"/>
          <ac:spMkLst>
            <pc:docMk/>
            <pc:sldMk cId="3692433116" sldId="305"/>
            <ac:spMk id="1177" creationId="{00000000-0000-0000-0000-000000000000}"/>
          </ac:spMkLst>
        </pc:spChg>
      </pc:sldChg>
      <pc:sldChg chg="modSp mod ord modTransition">
        <pc:chgData name="José Carlos Mota Trigueiro" userId="5bbd9609-5986-4a51-a7dc-8e296dc4a278" providerId="ADAL" clId="{2F4445DE-1BD8-4E83-889B-60FC38DD765C}" dt="2021-01-28T17:21:00.918" v="2687"/>
        <pc:sldMkLst>
          <pc:docMk/>
          <pc:sldMk cId="1190421372" sldId="306"/>
        </pc:sldMkLst>
        <pc:spChg chg="mod">
          <ac:chgData name="José Carlos Mota Trigueiro" userId="5bbd9609-5986-4a51-a7dc-8e296dc4a278" providerId="ADAL" clId="{2F4445DE-1BD8-4E83-889B-60FC38DD765C}" dt="2021-01-28T14:56:06.197" v="2608" actId="20577"/>
          <ac:spMkLst>
            <pc:docMk/>
            <pc:sldMk cId="1190421372" sldId="306"/>
            <ac:spMk id="1045" creationId="{00000000-0000-0000-0000-000000000000}"/>
          </ac:spMkLst>
        </pc:spChg>
      </pc:sldChg>
      <pc:sldChg chg="modSp mod ord modTransition">
        <pc:chgData name="José Carlos Mota Trigueiro" userId="5bbd9609-5986-4a51-a7dc-8e296dc4a278" providerId="ADAL" clId="{2F4445DE-1BD8-4E83-889B-60FC38DD765C}" dt="2021-01-27T19:17:58.248" v="1539" actId="20577"/>
        <pc:sldMkLst>
          <pc:docMk/>
          <pc:sldMk cId="3439067806" sldId="307"/>
        </pc:sldMkLst>
        <pc:spChg chg="mod">
          <ac:chgData name="José Carlos Mota Trigueiro" userId="5bbd9609-5986-4a51-a7dc-8e296dc4a278" providerId="ADAL" clId="{2F4445DE-1BD8-4E83-889B-60FC38DD765C}" dt="2021-01-27T19:17:58.248" v="1539" actId="20577"/>
          <ac:spMkLst>
            <pc:docMk/>
            <pc:sldMk cId="3439067806" sldId="307"/>
            <ac:spMk id="1177" creationId="{00000000-0000-0000-0000-000000000000}"/>
          </ac:spMkLst>
        </pc:spChg>
      </pc:sldChg>
      <pc:sldChg chg="modSp mod ord modTransition">
        <pc:chgData name="José Carlos Mota Trigueiro" userId="5bbd9609-5986-4a51-a7dc-8e296dc4a278" providerId="ADAL" clId="{2F4445DE-1BD8-4E83-889B-60FC38DD765C}" dt="2021-01-27T19:18:00.804" v="1540" actId="20577"/>
        <pc:sldMkLst>
          <pc:docMk/>
          <pc:sldMk cId="1991677414" sldId="308"/>
        </pc:sldMkLst>
        <pc:spChg chg="mod">
          <ac:chgData name="José Carlos Mota Trigueiro" userId="5bbd9609-5986-4a51-a7dc-8e296dc4a278" providerId="ADAL" clId="{2F4445DE-1BD8-4E83-889B-60FC38DD765C}" dt="2021-01-27T19:18:00.804" v="1540" actId="20577"/>
          <ac:spMkLst>
            <pc:docMk/>
            <pc:sldMk cId="1991677414" sldId="308"/>
            <ac:spMk id="1177" creationId="{00000000-0000-0000-0000-000000000000}"/>
          </ac:spMkLst>
        </pc:spChg>
      </pc:sldChg>
      <pc:sldChg chg="del">
        <pc:chgData name="José Carlos Mota Trigueiro" userId="5bbd9609-5986-4a51-a7dc-8e296dc4a278" providerId="ADAL" clId="{2F4445DE-1BD8-4E83-889B-60FC38DD765C}" dt="2021-01-28T17:42:44.339" v="2692" actId="47"/>
        <pc:sldMkLst>
          <pc:docMk/>
          <pc:sldMk cId="2377029878" sldId="309"/>
        </pc:sldMkLst>
      </pc:sldChg>
      <pc:sldChg chg="addSp delSp modSp add mod ord modTransition">
        <pc:chgData name="José Carlos Mota Trigueiro" userId="5bbd9609-5986-4a51-a7dc-8e296dc4a278" providerId="ADAL" clId="{2F4445DE-1BD8-4E83-889B-60FC38DD765C}" dt="2021-01-28T17:20:35.073" v="2663"/>
        <pc:sldMkLst>
          <pc:docMk/>
          <pc:sldMk cId="3449654555" sldId="310"/>
        </pc:sldMkLst>
        <pc:spChg chg="add del mod">
          <ac:chgData name="José Carlos Mota Trigueiro" userId="5bbd9609-5986-4a51-a7dc-8e296dc4a278" providerId="ADAL" clId="{2F4445DE-1BD8-4E83-889B-60FC38DD765C}" dt="2021-01-27T16:00:50.960" v="57" actId="478"/>
          <ac:spMkLst>
            <pc:docMk/>
            <pc:sldMk cId="3449654555" sldId="310"/>
            <ac:spMk id="2" creationId="{F748697E-ED2F-4A9E-AF4A-C7456D5F8891}"/>
          </ac:spMkLst>
        </pc:spChg>
        <pc:spChg chg="add mod">
          <ac:chgData name="José Carlos Mota Trigueiro" userId="5bbd9609-5986-4a51-a7dc-8e296dc4a278" providerId="ADAL" clId="{2F4445DE-1BD8-4E83-889B-60FC38DD765C}" dt="2021-01-27T16:23:06.808" v="257" actId="14100"/>
          <ac:spMkLst>
            <pc:docMk/>
            <pc:sldMk cId="3449654555" sldId="310"/>
            <ac:spMk id="65" creationId="{ADEA61FC-D1FB-4AFA-AAC1-E82238DE4371}"/>
          </ac:spMkLst>
        </pc:spChg>
        <pc:spChg chg="mod">
          <ac:chgData name="José Carlos Mota Trigueiro" userId="5bbd9609-5986-4a51-a7dc-8e296dc4a278" providerId="ADAL" clId="{2F4445DE-1BD8-4E83-889B-60FC38DD765C}" dt="2021-01-27T16:23:51.854" v="262" actId="207"/>
          <ac:spMkLst>
            <pc:docMk/>
            <pc:sldMk cId="3449654555" sldId="310"/>
            <ac:spMk id="67" creationId="{812C7AEE-A47F-4F91-B61C-5F3C896E73F4}"/>
          </ac:spMkLst>
        </pc:spChg>
        <pc:spChg chg="mod">
          <ac:chgData name="José Carlos Mota Trigueiro" userId="5bbd9609-5986-4a51-a7dc-8e296dc4a278" providerId="ADAL" clId="{2F4445DE-1BD8-4E83-889B-60FC38DD765C}" dt="2021-01-27T16:23:51.854" v="262" actId="207"/>
          <ac:spMkLst>
            <pc:docMk/>
            <pc:sldMk cId="3449654555" sldId="310"/>
            <ac:spMk id="68" creationId="{15AC89DC-373A-4249-B9CC-6D3F04D171A6}"/>
          </ac:spMkLst>
        </pc:spChg>
        <pc:spChg chg="mod">
          <ac:chgData name="José Carlos Mota Trigueiro" userId="5bbd9609-5986-4a51-a7dc-8e296dc4a278" providerId="ADAL" clId="{2F4445DE-1BD8-4E83-889B-60FC38DD765C}" dt="2021-01-27T16:23:51.854" v="262" actId="207"/>
          <ac:spMkLst>
            <pc:docMk/>
            <pc:sldMk cId="3449654555" sldId="310"/>
            <ac:spMk id="69" creationId="{3D960D2B-8185-42C1-B9B8-C7D99452DC0E}"/>
          </ac:spMkLst>
        </pc:spChg>
        <pc:spChg chg="add mod">
          <ac:chgData name="José Carlos Mota Trigueiro" userId="5bbd9609-5986-4a51-a7dc-8e296dc4a278" providerId="ADAL" clId="{2F4445DE-1BD8-4E83-889B-60FC38DD765C}" dt="2021-01-27T16:37:11.145" v="309" actId="1076"/>
          <ac:spMkLst>
            <pc:docMk/>
            <pc:sldMk cId="3449654555" sldId="310"/>
            <ac:spMk id="70" creationId="{9DFF9DC7-CAA1-4699-B116-3B1DD32F51E4}"/>
          </ac:spMkLst>
        </pc:spChg>
        <pc:spChg chg="mod">
          <ac:chgData name="José Carlos Mota Trigueiro" userId="5bbd9609-5986-4a51-a7dc-8e296dc4a278" providerId="ADAL" clId="{2F4445DE-1BD8-4E83-889B-60FC38DD765C}" dt="2021-01-27T16:34:41.219" v="304" actId="208"/>
          <ac:spMkLst>
            <pc:docMk/>
            <pc:sldMk cId="3449654555" sldId="310"/>
            <ac:spMk id="72" creationId="{C476F847-7D09-4872-9F92-D9080359DF36}"/>
          </ac:spMkLst>
        </pc:spChg>
        <pc:spChg chg="mod">
          <ac:chgData name="José Carlos Mota Trigueiro" userId="5bbd9609-5986-4a51-a7dc-8e296dc4a278" providerId="ADAL" clId="{2F4445DE-1BD8-4E83-889B-60FC38DD765C}" dt="2021-01-27T16:34:41.219" v="304" actId="208"/>
          <ac:spMkLst>
            <pc:docMk/>
            <pc:sldMk cId="3449654555" sldId="310"/>
            <ac:spMk id="73" creationId="{483D7D90-F3F8-48E8-B3CD-67F3363497C6}"/>
          </ac:spMkLst>
        </pc:spChg>
        <pc:spChg chg="mod">
          <ac:chgData name="José Carlos Mota Trigueiro" userId="5bbd9609-5986-4a51-a7dc-8e296dc4a278" providerId="ADAL" clId="{2F4445DE-1BD8-4E83-889B-60FC38DD765C}" dt="2021-01-27T16:34:41.219" v="304" actId="208"/>
          <ac:spMkLst>
            <pc:docMk/>
            <pc:sldMk cId="3449654555" sldId="310"/>
            <ac:spMk id="74" creationId="{6B10D976-AB9B-41A8-9B20-F0D96717AE1B}"/>
          </ac:spMkLst>
        </pc:spChg>
        <pc:spChg chg="add mod">
          <ac:chgData name="José Carlos Mota Trigueiro" userId="5bbd9609-5986-4a51-a7dc-8e296dc4a278" providerId="ADAL" clId="{2F4445DE-1BD8-4E83-889B-60FC38DD765C}" dt="2021-01-27T16:38:19.571" v="358" actId="1076"/>
          <ac:spMkLst>
            <pc:docMk/>
            <pc:sldMk cId="3449654555" sldId="310"/>
            <ac:spMk id="75" creationId="{2BC31949-55E9-4F53-A3EB-EB0AA1DDFC20}"/>
          </ac:spMkLst>
        </pc:spChg>
        <pc:spChg chg="mod">
          <ac:chgData name="José Carlos Mota Trigueiro" userId="5bbd9609-5986-4a51-a7dc-8e296dc4a278" providerId="ADAL" clId="{2F4445DE-1BD8-4E83-889B-60FC38DD765C}" dt="2021-01-27T16:40:44.022" v="376"/>
          <ac:spMkLst>
            <pc:docMk/>
            <pc:sldMk cId="3449654555" sldId="310"/>
            <ac:spMk id="77" creationId="{02DF9C40-86BC-4B30-BF61-4278A35E0CAE}"/>
          </ac:spMkLst>
        </pc:spChg>
        <pc:spChg chg="mod">
          <ac:chgData name="José Carlos Mota Trigueiro" userId="5bbd9609-5986-4a51-a7dc-8e296dc4a278" providerId="ADAL" clId="{2F4445DE-1BD8-4E83-889B-60FC38DD765C}" dt="2021-01-27T16:40:44.022" v="376"/>
          <ac:spMkLst>
            <pc:docMk/>
            <pc:sldMk cId="3449654555" sldId="310"/>
            <ac:spMk id="78" creationId="{9A23169B-EF31-4F9A-8D8B-285BC194268E}"/>
          </ac:spMkLst>
        </pc:spChg>
        <pc:spChg chg="mod">
          <ac:chgData name="José Carlos Mota Trigueiro" userId="5bbd9609-5986-4a51-a7dc-8e296dc4a278" providerId="ADAL" clId="{2F4445DE-1BD8-4E83-889B-60FC38DD765C}" dt="2021-01-27T16:40:44.022" v="376"/>
          <ac:spMkLst>
            <pc:docMk/>
            <pc:sldMk cId="3449654555" sldId="310"/>
            <ac:spMk id="79" creationId="{088E9E29-D4F2-4CDF-8157-7678451D4BFE}"/>
          </ac:spMkLst>
        </pc:spChg>
        <pc:spChg chg="mod">
          <ac:chgData name="José Carlos Mota Trigueiro" userId="5bbd9609-5986-4a51-a7dc-8e296dc4a278" providerId="ADAL" clId="{2F4445DE-1BD8-4E83-889B-60FC38DD765C}" dt="2021-01-27T16:33:53.851" v="301" actId="1076"/>
          <ac:spMkLst>
            <pc:docMk/>
            <pc:sldMk cId="3449654555" sldId="310"/>
            <ac:spMk id="2194" creationId="{00000000-0000-0000-0000-000000000000}"/>
          </ac:spMkLst>
        </pc:spChg>
        <pc:spChg chg="mod">
          <ac:chgData name="José Carlos Mota Trigueiro" userId="5bbd9609-5986-4a51-a7dc-8e296dc4a278" providerId="ADAL" clId="{2F4445DE-1BD8-4E83-889B-60FC38DD765C}" dt="2021-01-27T16:01:25.183" v="108" actId="20577"/>
          <ac:spMkLst>
            <pc:docMk/>
            <pc:sldMk cId="3449654555" sldId="310"/>
            <ac:spMk id="2222" creationId="{00000000-0000-0000-0000-000000000000}"/>
          </ac:spMkLst>
        </pc:spChg>
        <pc:spChg chg="mod">
          <ac:chgData name="José Carlos Mota Trigueiro" userId="5bbd9609-5986-4a51-a7dc-8e296dc4a278" providerId="ADAL" clId="{2F4445DE-1BD8-4E83-889B-60FC38DD765C}" dt="2021-01-27T16:39:06.687" v="375" actId="14100"/>
          <ac:spMkLst>
            <pc:docMk/>
            <pc:sldMk cId="3449654555" sldId="310"/>
            <ac:spMk id="2223" creationId="{00000000-0000-0000-0000-000000000000}"/>
          </ac:spMkLst>
        </pc:spChg>
        <pc:spChg chg="mod">
          <ac:chgData name="José Carlos Mota Trigueiro" userId="5bbd9609-5986-4a51-a7dc-8e296dc4a278" providerId="ADAL" clId="{2F4445DE-1BD8-4E83-889B-60FC38DD765C}" dt="2021-01-27T16:20:14.692" v="213" actId="20577"/>
          <ac:spMkLst>
            <pc:docMk/>
            <pc:sldMk cId="3449654555" sldId="310"/>
            <ac:spMk id="2224" creationId="{00000000-0000-0000-0000-000000000000}"/>
          </ac:spMkLst>
        </pc:spChg>
        <pc:spChg chg="del">
          <ac:chgData name="José Carlos Mota Trigueiro" userId="5bbd9609-5986-4a51-a7dc-8e296dc4a278" providerId="ADAL" clId="{2F4445DE-1BD8-4E83-889B-60FC38DD765C}" dt="2021-01-27T17:54:27.546" v="786" actId="478"/>
          <ac:spMkLst>
            <pc:docMk/>
            <pc:sldMk cId="3449654555" sldId="310"/>
            <ac:spMk id="2240" creationId="{00000000-0000-0000-0000-000000000000}"/>
          </ac:spMkLst>
        </pc:spChg>
        <pc:spChg chg="mod">
          <ac:chgData name="José Carlos Mota Trigueiro" userId="5bbd9609-5986-4a51-a7dc-8e296dc4a278" providerId="ADAL" clId="{2F4445DE-1BD8-4E83-889B-60FC38DD765C}" dt="2021-01-27T16:19:27.289" v="167" actId="14100"/>
          <ac:spMkLst>
            <pc:docMk/>
            <pc:sldMk cId="3449654555" sldId="310"/>
            <ac:spMk id="2241" creationId="{00000000-0000-0000-0000-000000000000}"/>
          </ac:spMkLst>
        </pc:spChg>
        <pc:spChg chg="mod">
          <ac:chgData name="José Carlos Mota Trigueiro" userId="5bbd9609-5986-4a51-a7dc-8e296dc4a278" providerId="ADAL" clId="{2F4445DE-1BD8-4E83-889B-60FC38DD765C}" dt="2021-01-27T16:19:34.581" v="168" actId="14100"/>
          <ac:spMkLst>
            <pc:docMk/>
            <pc:sldMk cId="3449654555" sldId="310"/>
            <ac:spMk id="2242" creationId="{00000000-0000-0000-0000-000000000000}"/>
          </ac:spMkLst>
        </pc:spChg>
        <pc:spChg chg="mod">
          <ac:chgData name="José Carlos Mota Trigueiro" userId="5bbd9609-5986-4a51-a7dc-8e296dc4a278" providerId="ADAL" clId="{2F4445DE-1BD8-4E83-889B-60FC38DD765C}" dt="2021-01-27T16:18:23.416" v="139" actId="20577"/>
          <ac:spMkLst>
            <pc:docMk/>
            <pc:sldMk cId="3449654555" sldId="310"/>
            <ac:spMk id="2243" creationId="{00000000-0000-0000-0000-000000000000}"/>
          </ac:spMkLst>
        </pc:spChg>
        <pc:spChg chg="mod">
          <ac:chgData name="José Carlos Mota Trigueiro" userId="5bbd9609-5986-4a51-a7dc-8e296dc4a278" providerId="ADAL" clId="{2F4445DE-1BD8-4E83-889B-60FC38DD765C}" dt="2021-01-27T16:19:19.367" v="166" actId="1076"/>
          <ac:spMkLst>
            <pc:docMk/>
            <pc:sldMk cId="3449654555" sldId="310"/>
            <ac:spMk id="2244" creationId="{00000000-0000-0000-0000-000000000000}"/>
          </ac:spMkLst>
        </pc:spChg>
        <pc:spChg chg="mod">
          <ac:chgData name="José Carlos Mota Trigueiro" userId="5bbd9609-5986-4a51-a7dc-8e296dc4a278" providerId="ADAL" clId="{2F4445DE-1BD8-4E83-889B-60FC38DD765C}" dt="2021-01-27T16:20:09.405" v="203" actId="1076"/>
          <ac:spMkLst>
            <pc:docMk/>
            <pc:sldMk cId="3449654555" sldId="310"/>
            <ac:spMk id="2245" creationId="{00000000-0000-0000-0000-000000000000}"/>
          </ac:spMkLst>
        </pc:spChg>
        <pc:spChg chg="mod">
          <ac:chgData name="José Carlos Mota Trigueiro" userId="5bbd9609-5986-4a51-a7dc-8e296dc4a278" providerId="ADAL" clId="{2F4445DE-1BD8-4E83-889B-60FC38DD765C}" dt="2021-01-27T16:18:43.995" v="159" actId="1076"/>
          <ac:spMkLst>
            <pc:docMk/>
            <pc:sldMk cId="3449654555" sldId="310"/>
            <ac:spMk id="2246" creationId="{00000000-0000-0000-0000-000000000000}"/>
          </ac:spMkLst>
        </pc:spChg>
        <pc:grpChg chg="add mod">
          <ac:chgData name="José Carlos Mota Trigueiro" userId="5bbd9609-5986-4a51-a7dc-8e296dc4a278" providerId="ADAL" clId="{2F4445DE-1BD8-4E83-889B-60FC38DD765C}" dt="2021-01-27T16:24:28.394" v="270" actId="1076"/>
          <ac:grpSpMkLst>
            <pc:docMk/>
            <pc:sldMk cId="3449654555" sldId="310"/>
            <ac:grpSpMk id="66" creationId="{456853F9-FEC6-43E3-87CB-22FA6FA8136F}"/>
          </ac:grpSpMkLst>
        </pc:grpChg>
        <pc:grpChg chg="add mod">
          <ac:chgData name="José Carlos Mota Trigueiro" userId="5bbd9609-5986-4a51-a7dc-8e296dc4a278" providerId="ADAL" clId="{2F4445DE-1BD8-4E83-889B-60FC38DD765C}" dt="2021-01-27T16:35:04.171" v="307" actId="1076"/>
          <ac:grpSpMkLst>
            <pc:docMk/>
            <pc:sldMk cId="3449654555" sldId="310"/>
            <ac:grpSpMk id="71" creationId="{18BF5E0F-A60C-47FA-BFE4-79489AE4C29D}"/>
          </ac:grpSpMkLst>
        </pc:grpChg>
        <pc:grpChg chg="add mod">
          <ac:chgData name="José Carlos Mota Trigueiro" userId="5bbd9609-5986-4a51-a7dc-8e296dc4a278" providerId="ADAL" clId="{2F4445DE-1BD8-4E83-889B-60FC38DD765C}" dt="2021-01-27T16:40:48.069" v="377" actId="1076"/>
          <ac:grpSpMkLst>
            <pc:docMk/>
            <pc:sldMk cId="3449654555" sldId="310"/>
            <ac:grpSpMk id="76" creationId="{59A9E3DF-8E8E-4079-B03B-8BD7CD16DDEB}"/>
          </ac:grpSpMkLst>
        </pc:grpChg>
        <pc:grpChg chg="del">
          <ac:chgData name="José Carlos Mota Trigueiro" userId="5bbd9609-5986-4a51-a7dc-8e296dc4a278" providerId="ADAL" clId="{2F4445DE-1BD8-4E83-889B-60FC38DD765C}" dt="2021-01-27T16:33:49.975" v="298" actId="478"/>
          <ac:grpSpMkLst>
            <pc:docMk/>
            <pc:sldMk cId="3449654555" sldId="310"/>
            <ac:grpSpMk id="2225" creationId="{00000000-0000-0000-0000-000000000000}"/>
          </ac:grpSpMkLst>
        </pc:grpChg>
        <pc:grpChg chg="del">
          <ac:chgData name="José Carlos Mota Trigueiro" userId="5bbd9609-5986-4a51-a7dc-8e296dc4a278" providerId="ADAL" clId="{2F4445DE-1BD8-4E83-889B-60FC38DD765C}" dt="2021-01-27T16:23:43.076" v="258" actId="478"/>
          <ac:grpSpMkLst>
            <pc:docMk/>
            <pc:sldMk cId="3449654555" sldId="310"/>
            <ac:grpSpMk id="2232" creationId="{00000000-0000-0000-0000-000000000000}"/>
          </ac:grpSpMkLst>
        </pc:grpChg>
        <pc:picChg chg="add del mod">
          <ac:chgData name="José Carlos Mota Trigueiro" userId="5bbd9609-5986-4a51-a7dc-8e296dc4a278" providerId="ADAL" clId="{2F4445DE-1BD8-4E83-889B-60FC38DD765C}" dt="2021-01-27T16:20:49.333" v="231" actId="478"/>
          <ac:picMkLst>
            <pc:docMk/>
            <pc:sldMk cId="3449654555" sldId="310"/>
            <ac:picMk id="4" creationId="{A0248E43-C39A-4D75-A3AA-69F416E03711}"/>
          </ac:picMkLst>
        </pc:picChg>
        <pc:picChg chg="add mod">
          <ac:chgData name="José Carlos Mota Trigueiro" userId="5bbd9609-5986-4a51-a7dc-8e296dc4a278" providerId="ADAL" clId="{2F4445DE-1BD8-4E83-889B-60FC38DD765C}" dt="2021-01-27T16:21:57.846" v="240" actId="1076"/>
          <ac:picMkLst>
            <pc:docMk/>
            <pc:sldMk cId="3449654555" sldId="310"/>
            <ac:picMk id="6" creationId="{06763141-B8B0-4AC5-A710-7978D5EF3397}"/>
          </ac:picMkLst>
        </pc:picChg>
        <pc:picChg chg="mod modCrop">
          <ac:chgData name="José Carlos Mota Trigueiro" userId="5bbd9609-5986-4a51-a7dc-8e296dc4a278" providerId="ADAL" clId="{2F4445DE-1BD8-4E83-889B-60FC38DD765C}" dt="2021-01-27T16:00:37.095" v="55"/>
          <ac:picMkLst>
            <pc:docMk/>
            <pc:sldMk cId="3449654555" sldId="310"/>
            <ac:picMk id="2193" creationId="{00000000-0000-0000-0000-000000000000}"/>
          </ac:picMkLst>
        </pc:picChg>
        <pc:picChg chg="add del mod">
          <ac:chgData name="José Carlos Mota Trigueiro" userId="5bbd9609-5986-4a51-a7dc-8e296dc4a278" providerId="ADAL" clId="{2F4445DE-1BD8-4E83-889B-60FC38DD765C}" dt="2021-01-27T15:58:50.376" v="44" actId="478"/>
          <ac:picMkLst>
            <pc:docMk/>
            <pc:sldMk cId="3449654555" sldId="310"/>
            <ac:picMk id="3074" creationId="{3EFC86EC-2218-405B-AD66-1D11C4E62D7D}"/>
          </ac:picMkLst>
        </pc:picChg>
      </pc:sldChg>
      <pc:sldChg chg="new del">
        <pc:chgData name="José Carlos Mota Trigueiro" userId="5bbd9609-5986-4a51-a7dc-8e296dc4a278" providerId="ADAL" clId="{2F4445DE-1BD8-4E83-889B-60FC38DD765C}" dt="2021-01-27T16:44:19.826" v="385" actId="47"/>
        <pc:sldMkLst>
          <pc:docMk/>
          <pc:sldMk cId="2030461652" sldId="311"/>
        </pc:sldMkLst>
      </pc:sldChg>
      <pc:sldChg chg="addSp delSp modSp add del mod ord modTransition">
        <pc:chgData name="José Carlos Mota Trigueiro" userId="5bbd9609-5986-4a51-a7dc-8e296dc4a278" providerId="ADAL" clId="{2F4445DE-1BD8-4E83-889B-60FC38DD765C}" dt="2021-01-27T17:53:25.225" v="774" actId="47"/>
        <pc:sldMkLst>
          <pc:docMk/>
          <pc:sldMk cId="2764681245" sldId="311"/>
        </pc:sldMkLst>
        <pc:spChg chg="mod">
          <ac:chgData name="José Carlos Mota Trigueiro" userId="5bbd9609-5986-4a51-a7dc-8e296dc4a278" providerId="ADAL" clId="{2F4445DE-1BD8-4E83-889B-60FC38DD765C}" dt="2021-01-27T16:56:25.875" v="441" actId="208"/>
          <ac:spMkLst>
            <pc:docMk/>
            <pc:sldMk cId="2764681245" sldId="311"/>
            <ac:spMk id="64" creationId="{961B3297-6D3C-48C4-83A9-1FC55392DB12}"/>
          </ac:spMkLst>
        </pc:spChg>
        <pc:spChg chg="mod">
          <ac:chgData name="José Carlos Mota Trigueiro" userId="5bbd9609-5986-4a51-a7dc-8e296dc4a278" providerId="ADAL" clId="{2F4445DE-1BD8-4E83-889B-60FC38DD765C}" dt="2021-01-27T16:56:25.875" v="441" actId="208"/>
          <ac:spMkLst>
            <pc:docMk/>
            <pc:sldMk cId="2764681245" sldId="311"/>
            <ac:spMk id="65" creationId="{9E92E5F0-4058-4ECB-B51A-D54FF13E1393}"/>
          </ac:spMkLst>
        </pc:spChg>
        <pc:spChg chg="mod">
          <ac:chgData name="José Carlos Mota Trigueiro" userId="5bbd9609-5986-4a51-a7dc-8e296dc4a278" providerId="ADAL" clId="{2F4445DE-1BD8-4E83-889B-60FC38DD765C}" dt="2021-01-27T16:56:25.875" v="441" actId="208"/>
          <ac:spMkLst>
            <pc:docMk/>
            <pc:sldMk cId="2764681245" sldId="311"/>
            <ac:spMk id="66" creationId="{4E53BACA-7792-4975-BA52-48FF730211E8}"/>
          </ac:spMkLst>
        </pc:spChg>
        <pc:spChg chg="mod">
          <ac:chgData name="José Carlos Mota Trigueiro" userId="5bbd9609-5986-4a51-a7dc-8e296dc4a278" providerId="ADAL" clId="{2F4445DE-1BD8-4E83-889B-60FC38DD765C}" dt="2021-01-27T16:45:39.767" v="438" actId="20577"/>
          <ac:spMkLst>
            <pc:docMk/>
            <pc:sldMk cId="2764681245" sldId="311"/>
            <ac:spMk id="1391" creationId="{00000000-0000-0000-0000-000000000000}"/>
          </ac:spMkLst>
        </pc:spChg>
        <pc:spChg chg="mod">
          <ac:chgData name="José Carlos Mota Trigueiro" userId="5bbd9609-5986-4a51-a7dc-8e296dc4a278" providerId="ADAL" clId="{2F4445DE-1BD8-4E83-889B-60FC38DD765C}" dt="2021-01-27T16:57:14.268" v="453" actId="688"/>
          <ac:spMkLst>
            <pc:docMk/>
            <pc:sldMk cId="2764681245" sldId="311"/>
            <ac:spMk id="1393" creationId="{00000000-0000-0000-0000-000000000000}"/>
          </ac:spMkLst>
        </pc:spChg>
        <pc:grpChg chg="add del mod">
          <ac:chgData name="José Carlos Mota Trigueiro" userId="5bbd9609-5986-4a51-a7dc-8e296dc4a278" providerId="ADAL" clId="{2F4445DE-1BD8-4E83-889B-60FC38DD765C}" dt="2021-01-27T16:56:46.812" v="445" actId="478"/>
          <ac:grpSpMkLst>
            <pc:docMk/>
            <pc:sldMk cId="2764681245" sldId="311"/>
            <ac:grpSpMk id="63" creationId="{98A64B9A-1B3B-44EE-BD5F-29C6227D6394}"/>
          </ac:grpSpMkLst>
        </pc:grpChg>
      </pc:sldChg>
      <pc:sldChg chg="add del">
        <pc:chgData name="José Carlos Mota Trigueiro" userId="5bbd9609-5986-4a51-a7dc-8e296dc4a278" providerId="ADAL" clId="{2F4445DE-1BD8-4E83-889B-60FC38DD765C}" dt="2021-01-27T15:58:25.152" v="38"/>
        <pc:sldMkLst>
          <pc:docMk/>
          <pc:sldMk cId="3224620538" sldId="311"/>
        </pc:sldMkLst>
      </pc:sldChg>
      <pc:sldChg chg="addSp delSp modSp add mod ord modTransition modAnim">
        <pc:chgData name="José Carlos Mota Trigueiro" userId="5bbd9609-5986-4a51-a7dc-8e296dc4a278" providerId="ADAL" clId="{2F4445DE-1BD8-4E83-889B-60FC38DD765C}" dt="2021-01-28T17:20:31.876" v="2659"/>
        <pc:sldMkLst>
          <pc:docMk/>
          <pc:sldMk cId="3879223601" sldId="312"/>
        </pc:sldMkLst>
        <pc:spChg chg="add del mod">
          <ac:chgData name="José Carlos Mota Trigueiro" userId="5bbd9609-5986-4a51-a7dc-8e296dc4a278" providerId="ADAL" clId="{2F4445DE-1BD8-4E83-889B-60FC38DD765C}" dt="2021-01-27T16:58:56.050" v="472" actId="478"/>
          <ac:spMkLst>
            <pc:docMk/>
            <pc:sldMk cId="3879223601" sldId="312"/>
            <ac:spMk id="3" creationId="{8F86EED3-4B6C-48D9-A1E3-39EB83E8EB5F}"/>
          </ac:spMkLst>
        </pc:spChg>
        <pc:spChg chg="mod">
          <ac:chgData name="José Carlos Mota Trigueiro" userId="5bbd9609-5986-4a51-a7dc-8e296dc4a278" providerId="ADAL" clId="{2F4445DE-1BD8-4E83-889B-60FC38DD765C}" dt="2021-01-27T17:03:17.728" v="491"/>
          <ac:spMkLst>
            <pc:docMk/>
            <pc:sldMk cId="3879223601" sldId="312"/>
            <ac:spMk id="68" creationId="{FA5CF3D8-D8CD-478A-8B96-65C344599399}"/>
          </ac:spMkLst>
        </pc:spChg>
        <pc:spChg chg="mod">
          <ac:chgData name="José Carlos Mota Trigueiro" userId="5bbd9609-5986-4a51-a7dc-8e296dc4a278" providerId="ADAL" clId="{2F4445DE-1BD8-4E83-889B-60FC38DD765C}" dt="2021-01-27T17:03:17.728" v="491"/>
          <ac:spMkLst>
            <pc:docMk/>
            <pc:sldMk cId="3879223601" sldId="312"/>
            <ac:spMk id="69" creationId="{30742608-9652-4409-84DC-BB7A23DA3259}"/>
          </ac:spMkLst>
        </pc:spChg>
        <pc:spChg chg="mod">
          <ac:chgData name="José Carlos Mota Trigueiro" userId="5bbd9609-5986-4a51-a7dc-8e296dc4a278" providerId="ADAL" clId="{2F4445DE-1BD8-4E83-889B-60FC38DD765C}" dt="2021-01-27T17:03:17.728" v="491"/>
          <ac:spMkLst>
            <pc:docMk/>
            <pc:sldMk cId="3879223601" sldId="312"/>
            <ac:spMk id="70" creationId="{C22DE249-9FB7-4272-8FAF-954A91EA91B6}"/>
          </ac:spMkLst>
        </pc:spChg>
        <pc:spChg chg="mod">
          <ac:chgData name="José Carlos Mota Trigueiro" userId="5bbd9609-5986-4a51-a7dc-8e296dc4a278" providerId="ADAL" clId="{2F4445DE-1BD8-4E83-889B-60FC38DD765C}" dt="2021-01-27T17:03:17.728" v="491"/>
          <ac:spMkLst>
            <pc:docMk/>
            <pc:sldMk cId="3879223601" sldId="312"/>
            <ac:spMk id="71" creationId="{53FD2D13-819F-474D-AAB5-844A967410EA}"/>
          </ac:spMkLst>
        </pc:spChg>
        <pc:spChg chg="mod">
          <ac:chgData name="José Carlos Mota Trigueiro" userId="5bbd9609-5986-4a51-a7dc-8e296dc4a278" providerId="ADAL" clId="{2F4445DE-1BD8-4E83-889B-60FC38DD765C}" dt="2021-01-27T17:03:17.728" v="491"/>
          <ac:spMkLst>
            <pc:docMk/>
            <pc:sldMk cId="3879223601" sldId="312"/>
            <ac:spMk id="72" creationId="{8B681725-083A-42AB-BEF5-199925E65E4B}"/>
          </ac:spMkLst>
        </pc:spChg>
        <pc:spChg chg="mod">
          <ac:chgData name="José Carlos Mota Trigueiro" userId="5bbd9609-5986-4a51-a7dc-8e296dc4a278" providerId="ADAL" clId="{2F4445DE-1BD8-4E83-889B-60FC38DD765C}" dt="2021-01-27T17:03:17.728" v="491"/>
          <ac:spMkLst>
            <pc:docMk/>
            <pc:sldMk cId="3879223601" sldId="312"/>
            <ac:spMk id="73" creationId="{B6D39C30-EBE0-4994-B505-AE198B84EB8F}"/>
          </ac:spMkLst>
        </pc:spChg>
        <pc:spChg chg="mod">
          <ac:chgData name="José Carlos Mota Trigueiro" userId="5bbd9609-5986-4a51-a7dc-8e296dc4a278" providerId="ADAL" clId="{2F4445DE-1BD8-4E83-889B-60FC38DD765C}" dt="2021-01-27T17:03:17.728" v="491"/>
          <ac:spMkLst>
            <pc:docMk/>
            <pc:sldMk cId="3879223601" sldId="312"/>
            <ac:spMk id="74" creationId="{011EF468-548B-4D97-972E-58C65B590585}"/>
          </ac:spMkLst>
        </pc:spChg>
        <pc:spChg chg="mod">
          <ac:chgData name="José Carlos Mota Trigueiro" userId="5bbd9609-5986-4a51-a7dc-8e296dc4a278" providerId="ADAL" clId="{2F4445DE-1BD8-4E83-889B-60FC38DD765C}" dt="2021-01-27T17:03:17.728" v="491"/>
          <ac:spMkLst>
            <pc:docMk/>
            <pc:sldMk cId="3879223601" sldId="312"/>
            <ac:spMk id="75" creationId="{2F0710A4-A935-4532-8898-DBFFA152C54F}"/>
          </ac:spMkLst>
        </pc:spChg>
        <pc:spChg chg="mod">
          <ac:chgData name="José Carlos Mota Trigueiro" userId="5bbd9609-5986-4a51-a7dc-8e296dc4a278" providerId="ADAL" clId="{2F4445DE-1BD8-4E83-889B-60FC38DD765C}" dt="2021-01-27T17:03:17.728" v="491"/>
          <ac:spMkLst>
            <pc:docMk/>
            <pc:sldMk cId="3879223601" sldId="312"/>
            <ac:spMk id="76" creationId="{376514BA-7CD7-4FCE-A318-227878DB803A}"/>
          </ac:spMkLst>
        </pc:spChg>
        <pc:spChg chg="mod">
          <ac:chgData name="José Carlos Mota Trigueiro" userId="5bbd9609-5986-4a51-a7dc-8e296dc4a278" providerId="ADAL" clId="{2F4445DE-1BD8-4E83-889B-60FC38DD765C}" dt="2021-01-27T17:03:17.728" v="491"/>
          <ac:spMkLst>
            <pc:docMk/>
            <pc:sldMk cId="3879223601" sldId="312"/>
            <ac:spMk id="77" creationId="{099351DF-68E7-4F42-B45F-11226B902FB3}"/>
          </ac:spMkLst>
        </pc:spChg>
        <pc:spChg chg="mod">
          <ac:chgData name="José Carlos Mota Trigueiro" userId="5bbd9609-5986-4a51-a7dc-8e296dc4a278" providerId="ADAL" clId="{2F4445DE-1BD8-4E83-889B-60FC38DD765C}" dt="2021-01-27T17:03:17.728" v="491"/>
          <ac:spMkLst>
            <pc:docMk/>
            <pc:sldMk cId="3879223601" sldId="312"/>
            <ac:spMk id="78" creationId="{7122ACFA-7FEB-4C72-92F9-4F872C519507}"/>
          </ac:spMkLst>
        </pc:spChg>
        <pc:spChg chg="mod">
          <ac:chgData name="José Carlos Mota Trigueiro" userId="5bbd9609-5986-4a51-a7dc-8e296dc4a278" providerId="ADAL" clId="{2F4445DE-1BD8-4E83-889B-60FC38DD765C}" dt="2021-01-27T17:03:17.728" v="491"/>
          <ac:spMkLst>
            <pc:docMk/>
            <pc:sldMk cId="3879223601" sldId="312"/>
            <ac:spMk id="79" creationId="{C44FB0EA-1299-438F-A726-72C0F0095799}"/>
          </ac:spMkLst>
        </pc:spChg>
        <pc:spChg chg="mod">
          <ac:chgData name="José Carlos Mota Trigueiro" userId="5bbd9609-5986-4a51-a7dc-8e296dc4a278" providerId="ADAL" clId="{2F4445DE-1BD8-4E83-889B-60FC38DD765C}" dt="2021-01-27T17:03:17.728" v="491"/>
          <ac:spMkLst>
            <pc:docMk/>
            <pc:sldMk cId="3879223601" sldId="312"/>
            <ac:spMk id="80" creationId="{9DF92867-18D0-4CE5-91C8-E90B98E435A9}"/>
          </ac:spMkLst>
        </pc:spChg>
        <pc:spChg chg="mod">
          <ac:chgData name="José Carlos Mota Trigueiro" userId="5bbd9609-5986-4a51-a7dc-8e296dc4a278" providerId="ADAL" clId="{2F4445DE-1BD8-4E83-889B-60FC38DD765C}" dt="2021-01-27T17:03:17.728" v="491"/>
          <ac:spMkLst>
            <pc:docMk/>
            <pc:sldMk cId="3879223601" sldId="312"/>
            <ac:spMk id="81" creationId="{734D8822-0DB5-4A36-A955-554FAF9FCC59}"/>
          </ac:spMkLst>
        </pc:spChg>
        <pc:spChg chg="mod">
          <ac:chgData name="José Carlos Mota Trigueiro" userId="5bbd9609-5986-4a51-a7dc-8e296dc4a278" providerId="ADAL" clId="{2F4445DE-1BD8-4E83-889B-60FC38DD765C}" dt="2021-01-27T17:03:17.728" v="491"/>
          <ac:spMkLst>
            <pc:docMk/>
            <pc:sldMk cId="3879223601" sldId="312"/>
            <ac:spMk id="82" creationId="{0524CB51-D0C4-4E66-8424-72E6B16D6822}"/>
          </ac:spMkLst>
        </pc:spChg>
        <pc:spChg chg="mod">
          <ac:chgData name="José Carlos Mota Trigueiro" userId="5bbd9609-5986-4a51-a7dc-8e296dc4a278" providerId="ADAL" clId="{2F4445DE-1BD8-4E83-889B-60FC38DD765C}" dt="2021-01-27T17:03:17.728" v="491"/>
          <ac:spMkLst>
            <pc:docMk/>
            <pc:sldMk cId="3879223601" sldId="312"/>
            <ac:spMk id="83" creationId="{D07A88FC-B2FC-46F2-8A07-F3F79D063E17}"/>
          </ac:spMkLst>
        </pc:spChg>
        <pc:spChg chg="mod">
          <ac:chgData name="José Carlos Mota Trigueiro" userId="5bbd9609-5986-4a51-a7dc-8e296dc4a278" providerId="ADAL" clId="{2F4445DE-1BD8-4E83-889B-60FC38DD765C}" dt="2021-01-27T17:03:17.728" v="491"/>
          <ac:spMkLst>
            <pc:docMk/>
            <pc:sldMk cId="3879223601" sldId="312"/>
            <ac:spMk id="84" creationId="{635AF6DC-82FA-4826-AE1A-CCD13CF6E49C}"/>
          </ac:spMkLst>
        </pc:spChg>
        <pc:spChg chg="mod">
          <ac:chgData name="José Carlos Mota Trigueiro" userId="5bbd9609-5986-4a51-a7dc-8e296dc4a278" providerId="ADAL" clId="{2F4445DE-1BD8-4E83-889B-60FC38DD765C}" dt="2021-01-27T17:03:17.728" v="491"/>
          <ac:spMkLst>
            <pc:docMk/>
            <pc:sldMk cId="3879223601" sldId="312"/>
            <ac:spMk id="85" creationId="{26370BCD-9FEE-4F12-85A0-D87D7091991E}"/>
          </ac:spMkLst>
        </pc:spChg>
        <pc:spChg chg="mod">
          <ac:chgData name="José Carlos Mota Trigueiro" userId="5bbd9609-5986-4a51-a7dc-8e296dc4a278" providerId="ADAL" clId="{2F4445DE-1BD8-4E83-889B-60FC38DD765C}" dt="2021-01-27T17:03:17.728" v="491"/>
          <ac:spMkLst>
            <pc:docMk/>
            <pc:sldMk cId="3879223601" sldId="312"/>
            <ac:spMk id="86" creationId="{7BFEE9A3-B1C1-4E29-A927-CC357F6360B1}"/>
          </ac:spMkLst>
        </pc:spChg>
        <pc:spChg chg="mod">
          <ac:chgData name="José Carlos Mota Trigueiro" userId="5bbd9609-5986-4a51-a7dc-8e296dc4a278" providerId="ADAL" clId="{2F4445DE-1BD8-4E83-889B-60FC38DD765C}" dt="2021-01-27T17:03:17.728" v="491"/>
          <ac:spMkLst>
            <pc:docMk/>
            <pc:sldMk cId="3879223601" sldId="312"/>
            <ac:spMk id="87" creationId="{215FEB8A-D087-4628-A02C-43886C77ADCB}"/>
          </ac:spMkLst>
        </pc:spChg>
        <pc:spChg chg="mod">
          <ac:chgData name="José Carlos Mota Trigueiro" userId="5bbd9609-5986-4a51-a7dc-8e296dc4a278" providerId="ADAL" clId="{2F4445DE-1BD8-4E83-889B-60FC38DD765C}" dt="2021-01-27T17:03:17.728" v="491"/>
          <ac:spMkLst>
            <pc:docMk/>
            <pc:sldMk cId="3879223601" sldId="312"/>
            <ac:spMk id="88" creationId="{6E4A8889-86ED-4165-B7B9-4454B0625F6C}"/>
          </ac:spMkLst>
        </pc:spChg>
        <pc:spChg chg="mod">
          <ac:chgData name="José Carlos Mota Trigueiro" userId="5bbd9609-5986-4a51-a7dc-8e296dc4a278" providerId="ADAL" clId="{2F4445DE-1BD8-4E83-889B-60FC38DD765C}" dt="2021-01-27T17:03:17.728" v="491"/>
          <ac:spMkLst>
            <pc:docMk/>
            <pc:sldMk cId="3879223601" sldId="312"/>
            <ac:spMk id="89" creationId="{DD4A461D-2D86-4B16-96FA-EC414B6DADF7}"/>
          </ac:spMkLst>
        </pc:spChg>
        <pc:spChg chg="mod">
          <ac:chgData name="José Carlos Mota Trigueiro" userId="5bbd9609-5986-4a51-a7dc-8e296dc4a278" providerId="ADAL" clId="{2F4445DE-1BD8-4E83-889B-60FC38DD765C}" dt="2021-01-27T17:03:17.728" v="491"/>
          <ac:spMkLst>
            <pc:docMk/>
            <pc:sldMk cId="3879223601" sldId="312"/>
            <ac:spMk id="90" creationId="{4F71AB83-89EA-45A1-AC0A-02245818ADE1}"/>
          </ac:spMkLst>
        </pc:spChg>
        <pc:spChg chg="mod">
          <ac:chgData name="José Carlos Mota Trigueiro" userId="5bbd9609-5986-4a51-a7dc-8e296dc4a278" providerId="ADAL" clId="{2F4445DE-1BD8-4E83-889B-60FC38DD765C}" dt="2021-01-27T17:03:17.728" v="491"/>
          <ac:spMkLst>
            <pc:docMk/>
            <pc:sldMk cId="3879223601" sldId="312"/>
            <ac:spMk id="91" creationId="{46C23C9F-C2A4-4C27-BF6B-D3B24FBB5643}"/>
          </ac:spMkLst>
        </pc:spChg>
        <pc:spChg chg="mod">
          <ac:chgData name="José Carlos Mota Trigueiro" userId="5bbd9609-5986-4a51-a7dc-8e296dc4a278" providerId="ADAL" clId="{2F4445DE-1BD8-4E83-889B-60FC38DD765C}" dt="2021-01-27T17:03:17.728" v="491"/>
          <ac:spMkLst>
            <pc:docMk/>
            <pc:sldMk cId="3879223601" sldId="312"/>
            <ac:spMk id="92" creationId="{0C9FB404-45DF-43E2-A637-1FE9DBDD7982}"/>
          </ac:spMkLst>
        </pc:spChg>
        <pc:spChg chg="mod">
          <ac:chgData name="José Carlos Mota Trigueiro" userId="5bbd9609-5986-4a51-a7dc-8e296dc4a278" providerId="ADAL" clId="{2F4445DE-1BD8-4E83-889B-60FC38DD765C}" dt="2021-01-27T17:03:17.728" v="491"/>
          <ac:spMkLst>
            <pc:docMk/>
            <pc:sldMk cId="3879223601" sldId="312"/>
            <ac:spMk id="93" creationId="{D512BBAF-659F-409C-AA4F-D3C98D85D34F}"/>
          </ac:spMkLst>
        </pc:spChg>
        <pc:spChg chg="add mod ord">
          <ac:chgData name="José Carlos Mota Trigueiro" userId="5bbd9609-5986-4a51-a7dc-8e296dc4a278" providerId="ADAL" clId="{2F4445DE-1BD8-4E83-889B-60FC38DD765C}" dt="2021-01-27T17:23:59.533" v="615" actId="167"/>
          <ac:spMkLst>
            <pc:docMk/>
            <pc:sldMk cId="3879223601" sldId="312"/>
            <ac:spMk id="94" creationId="{A7B820B6-9188-4D77-BA7E-159A7673CEE1}"/>
          </ac:spMkLst>
        </pc:spChg>
        <pc:spChg chg="add mod">
          <ac:chgData name="José Carlos Mota Trigueiro" userId="5bbd9609-5986-4a51-a7dc-8e296dc4a278" providerId="ADAL" clId="{2F4445DE-1BD8-4E83-889B-60FC38DD765C}" dt="2021-01-27T20:59:25.004" v="2570" actId="207"/>
          <ac:spMkLst>
            <pc:docMk/>
            <pc:sldMk cId="3879223601" sldId="312"/>
            <ac:spMk id="96" creationId="{58F8E81C-C5CC-49C0-92A1-C955DE10ABB3}"/>
          </ac:spMkLst>
        </pc:spChg>
        <pc:spChg chg="add del mod">
          <ac:chgData name="José Carlos Mota Trigueiro" userId="5bbd9609-5986-4a51-a7dc-8e296dc4a278" providerId="ADAL" clId="{2F4445DE-1BD8-4E83-889B-60FC38DD765C}" dt="2021-01-27T17:24:13.405" v="616" actId="1076"/>
          <ac:spMkLst>
            <pc:docMk/>
            <pc:sldMk cId="3879223601" sldId="312"/>
            <ac:spMk id="1390" creationId="{00000000-0000-0000-0000-000000000000}"/>
          </ac:spMkLst>
        </pc:spChg>
        <pc:spChg chg="del mod">
          <ac:chgData name="José Carlos Mota Trigueiro" userId="5bbd9609-5986-4a51-a7dc-8e296dc4a278" providerId="ADAL" clId="{2F4445DE-1BD8-4E83-889B-60FC38DD765C}" dt="2021-01-27T16:58:54.619" v="471" actId="478"/>
          <ac:spMkLst>
            <pc:docMk/>
            <pc:sldMk cId="3879223601" sldId="312"/>
            <ac:spMk id="1392" creationId="{00000000-0000-0000-0000-000000000000}"/>
          </ac:spMkLst>
        </pc:spChg>
        <pc:spChg chg="add del mod">
          <ac:chgData name="José Carlos Mota Trigueiro" userId="5bbd9609-5986-4a51-a7dc-8e296dc4a278" providerId="ADAL" clId="{2F4445DE-1BD8-4E83-889B-60FC38DD765C}" dt="2021-01-27T17:23:45.716" v="611" actId="21"/>
          <ac:spMkLst>
            <pc:docMk/>
            <pc:sldMk cId="3879223601" sldId="312"/>
            <ac:spMk id="1393" creationId="{00000000-0000-0000-0000-000000000000}"/>
          </ac:spMkLst>
        </pc:spChg>
        <pc:spChg chg="del mod">
          <ac:chgData name="José Carlos Mota Trigueiro" userId="5bbd9609-5986-4a51-a7dc-8e296dc4a278" providerId="ADAL" clId="{2F4445DE-1BD8-4E83-889B-60FC38DD765C}" dt="2021-01-27T17:02:34.287" v="486" actId="478"/>
          <ac:spMkLst>
            <pc:docMk/>
            <pc:sldMk cId="3879223601" sldId="312"/>
            <ac:spMk id="1394" creationId="{00000000-0000-0000-0000-000000000000}"/>
          </ac:spMkLst>
        </pc:spChg>
        <pc:spChg chg="add del">
          <ac:chgData name="José Carlos Mota Trigueiro" userId="5bbd9609-5986-4a51-a7dc-8e296dc4a278" providerId="ADAL" clId="{2F4445DE-1BD8-4E83-889B-60FC38DD765C}" dt="2021-01-27T17:23:49.482" v="613" actId="478"/>
          <ac:spMkLst>
            <pc:docMk/>
            <pc:sldMk cId="3879223601" sldId="312"/>
            <ac:spMk id="1395" creationId="{00000000-0000-0000-0000-000000000000}"/>
          </ac:spMkLst>
        </pc:spChg>
        <pc:grpChg chg="add del mod ord">
          <ac:chgData name="José Carlos Mota Trigueiro" userId="5bbd9609-5986-4a51-a7dc-8e296dc4a278" providerId="ADAL" clId="{2F4445DE-1BD8-4E83-889B-60FC38DD765C}" dt="2021-01-27T17:24:21.203" v="618" actId="1076"/>
          <ac:grpSpMkLst>
            <pc:docMk/>
            <pc:sldMk cId="3879223601" sldId="312"/>
            <ac:grpSpMk id="67" creationId="{7F0A5090-40CE-4325-A7D3-193AF10E971B}"/>
          </ac:grpSpMkLst>
        </pc:grpChg>
        <pc:grpChg chg="add del">
          <ac:chgData name="José Carlos Mota Trigueiro" userId="5bbd9609-5986-4a51-a7dc-8e296dc4a278" providerId="ADAL" clId="{2F4445DE-1BD8-4E83-889B-60FC38DD765C}" dt="2021-01-27T17:23:47.990" v="612" actId="478"/>
          <ac:grpSpMkLst>
            <pc:docMk/>
            <pc:sldMk cId="3879223601" sldId="312"/>
            <ac:grpSpMk id="1363" creationId="{00000000-0000-0000-0000-000000000000}"/>
          </ac:grpSpMkLst>
        </pc:grpChg>
        <pc:grpChg chg="add del">
          <ac:chgData name="José Carlos Mota Trigueiro" userId="5bbd9609-5986-4a51-a7dc-8e296dc4a278" providerId="ADAL" clId="{2F4445DE-1BD8-4E83-889B-60FC38DD765C}" dt="2021-01-27T17:23:12.249" v="602" actId="21"/>
          <ac:grpSpMkLst>
            <pc:docMk/>
            <pc:sldMk cId="3879223601" sldId="312"/>
            <ac:grpSpMk id="1396" creationId="{00000000-0000-0000-0000-000000000000}"/>
          </ac:grpSpMkLst>
        </pc:grpChg>
        <pc:picChg chg="add del mod">
          <ac:chgData name="José Carlos Mota Trigueiro" userId="5bbd9609-5986-4a51-a7dc-8e296dc4a278" providerId="ADAL" clId="{2F4445DE-1BD8-4E83-889B-60FC38DD765C}" dt="2021-01-27T17:23:45.716" v="611" actId="21"/>
          <ac:picMkLst>
            <pc:docMk/>
            <pc:sldMk cId="3879223601" sldId="312"/>
            <ac:picMk id="5" creationId="{CCF33CA7-BCF0-4818-9A71-38F9F81C2EC4}"/>
          </ac:picMkLst>
        </pc:picChg>
        <pc:picChg chg="add mod">
          <ac:chgData name="José Carlos Mota Trigueiro" userId="5bbd9609-5986-4a51-a7dc-8e296dc4a278" providerId="ADAL" clId="{2F4445DE-1BD8-4E83-889B-60FC38DD765C}" dt="2021-01-27T17:23:50.434" v="614"/>
          <ac:picMkLst>
            <pc:docMk/>
            <pc:sldMk cId="3879223601" sldId="312"/>
            <ac:picMk id="95" creationId="{D93F7D86-1FF4-400C-86D4-F411DC951E69}"/>
          </ac:picMkLst>
        </pc:picChg>
        <pc:picChg chg="del mod">
          <ac:chgData name="José Carlos Mota Trigueiro" userId="5bbd9609-5986-4a51-a7dc-8e296dc4a278" providerId="ADAL" clId="{2F4445DE-1BD8-4E83-889B-60FC38DD765C}" dt="2021-01-27T17:02:15.503" v="480" actId="478"/>
          <ac:picMkLst>
            <pc:docMk/>
            <pc:sldMk cId="3879223601" sldId="312"/>
            <ac:picMk id="1423" creationId="{00000000-0000-0000-0000-000000000000}"/>
          </ac:picMkLst>
        </pc:picChg>
      </pc:sldChg>
      <pc:sldChg chg="modSp mod ord modTransition">
        <pc:chgData name="José Carlos Mota Trigueiro" userId="5bbd9609-5986-4a51-a7dc-8e296dc4a278" providerId="ADAL" clId="{2F4445DE-1BD8-4E83-889B-60FC38DD765C}" dt="2021-01-28T17:20:14.163" v="2639"/>
        <pc:sldMkLst>
          <pc:docMk/>
          <pc:sldMk cId="3091351465" sldId="313"/>
        </pc:sldMkLst>
        <pc:spChg chg="mod">
          <ac:chgData name="José Carlos Mota Trigueiro" userId="5bbd9609-5986-4a51-a7dc-8e296dc4a278" providerId="ADAL" clId="{2F4445DE-1BD8-4E83-889B-60FC38DD765C}" dt="2021-01-27T20:59:02.115" v="2519" actId="207"/>
          <ac:spMkLst>
            <pc:docMk/>
            <pc:sldMk cId="3091351465" sldId="313"/>
            <ac:spMk id="14" creationId="{7601F992-2EA7-482D-B6F2-F326A8B5B03B}"/>
          </ac:spMkLst>
        </pc:spChg>
      </pc:sldChg>
      <pc:sldChg chg="addSp delSp modSp add mod ord modTransition modAnim">
        <pc:chgData name="José Carlos Mota Trigueiro" userId="5bbd9609-5986-4a51-a7dc-8e296dc4a278" providerId="ADAL" clId="{2F4445DE-1BD8-4E83-889B-60FC38DD765C}" dt="2021-01-28T17:20:27.793" v="2655"/>
        <pc:sldMkLst>
          <pc:docMk/>
          <pc:sldMk cId="1222447172" sldId="314"/>
        </pc:sldMkLst>
        <pc:spChg chg="add mod">
          <ac:chgData name="José Carlos Mota Trigueiro" userId="5bbd9609-5986-4a51-a7dc-8e296dc4a278" providerId="ADAL" clId="{2F4445DE-1BD8-4E83-889B-60FC38DD765C}" dt="2021-01-27T20:59:34.685" v="2584" actId="207"/>
          <ac:spMkLst>
            <pc:docMk/>
            <pc:sldMk cId="1222447172" sldId="314"/>
            <ac:spMk id="4" creationId="{A0778157-0BAC-4F82-AADD-A3A246CF101F}"/>
          </ac:spMkLst>
        </pc:spChg>
        <pc:spChg chg="mod">
          <ac:chgData name="José Carlos Mota Trigueiro" userId="5bbd9609-5986-4a51-a7dc-8e296dc4a278" providerId="ADAL" clId="{2F4445DE-1BD8-4E83-889B-60FC38DD765C}" dt="2021-01-27T17:05:12.129" v="515"/>
          <ac:spMkLst>
            <pc:docMk/>
            <pc:sldMk cId="1222447172" sldId="314"/>
            <ac:spMk id="95" creationId="{F2D0BC74-5C26-44AD-8B02-0EED98AE27D1}"/>
          </ac:spMkLst>
        </pc:spChg>
        <pc:spChg chg="mod">
          <ac:chgData name="José Carlos Mota Trigueiro" userId="5bbd9609-5986-4a51-a7dc-8e296dc4a278" providerId="ADAL" clId="{2F4445DE-1BD8-4E83-889B-60FC38DD765C}" dt="2021-01-27T17:05:12.129" v="515"/>
          <ac:spMkLst>
            <pc:docMk/>
            <pc:sldMk cId="1222447172" sldId="314"/>
            <ac:spMk id="96" creationId="{C1DCECB0-250A-43A6-A164-948A48404374}"/>
          </ac:spMkLst>
        </pc:spChg>
        <pc:spChg chg="mod">
          <ac:chgData name="José Carlos Mota Trigueiro" userId="5bbd9609-5986-4a51-a7dc-8e296dc4a278" providerId="ADAL" clId="{2F4445DE-1BD8-4E83-889B-60FC38DD765C}" dt="2021-01-27T17:05:12.129" v="515"/>
          <ac:spMkLst>
            <pc:docMk/>
            <pc:sldMk cId="1222447172" sldId="314"/>
            <ac:spMk id="97" creationId="{6FDF2B38-DB76-4653-A17B-0ECF1124D6C0}"/>
          </ac:spMkLst>
        </pc:spChg>
        <pc:spChg chg="mod">
          <ac:chgData name="José Carlos Mota Trigueiro" userId="5bbd9609-5986-4a51-a7dc-8e296dc4a278" providerId="ADAL" clId="{2F4445DE-1BD8-4E83-889B-60FC38DD765C}" dt="2021-01-27T17:05:12.129" v="515"/>
          <ac:spMkLst>
            <pc:docMk/>
            <pc:sldMk cId="1222447172" sldId="314"/>
            <ac:spMk id="98" creationId="{884AD2DE-6D70-4A6D-A632-7103AF9FE19B}"/>
          </ac:spMkLst>
        </pc:spChg>
        <pc:spChg chg="mod">
          <ac:chgData name="José Carlos Mota Trigueiro" userId="5bbd9609-5986-4a51-a7dc-8e296dc4a278" providerId="ADAL" clId="{2F4445DE-1BD8-4E83-889B-60FC38DD765C}" dt="2021-01-27T17:05:12.129" v="515"/>
          <ac:spMkLst>
            <pc:docMk/>
            <pc:sldMk cId="1222447172" sldId="314"/>
            <ac:spMk id="99" creationId="{21BD3F25-98FD-4851-8FAF-042B1717CCEE}"/>
          </ac:spMkLst>
        </pc:spChg>
        <pc:spChg chg="mod">
          <ac:chgData name="José Carlos Mota Trigueiro" userId="5bbd9609-5986-4a51-a7dc-8e296dc4a278" providerId="ADAL" clId="{2F4445DE-1BD8-4E83-889B-60FC38DD765C}" dt="2021-01-27T17:05:12.129" v="515"/>
          <ac:spMkLst>
            <pc:docMk/>
            <pc:sldMk cId="1222447172" sldId="314"/>
            <ac:spMk id="100" creationId="{1EABEE45-82BD-4088-9C21-281CE04E539B}"/>
          </ac:spMkLst>
        </pc:spChg>
        <pc:spChg chg="mod">
          <ac:chgData name="José Carlos Mota Trigueiro" userId="5bbd9609-5986-4a51-a7dc-8e296dc4a278" providerId="ADAL" clId="{2F4445DE-1BD8-4E83-889B-60FC38DD765C}" dt="2021-01-27T17:05:12.129" v="515"/>
          <ac:spMkLst>
            <pc:docMk/>
            <pc:sldMk cId="1222447172" sldId="314"/>
            <ac:spMk id="101" creationId="{7FA64EB4-2615-4124-9C8A-27C6AFD75F77}"/>
          </ac:spMkLst>
        </pc:spChg>
        <pc:spChg chg="mod">
          <ac:chgData name="José Carlos Mota Trigueiro" userId="5bbd9609-5986-4a51-a7dc-8e296dc4a278" providerId="ADAL" clId="{2F4445DE-1BD8-4E83-889B-60FC38DD765C}" dt="2021-01-27T17:05:12.129" v="515"/>
          <ac:spMkLst>
            <pc:docMk/>
            <pc:sldMk cId="1222447172" sldId="314"/>
            <ac:spMk id="102" creationId="{50C792D4-CBDA-464A-A4A5-8D0A9FC40449}"/>
          </ac:spMkLst>
        </pc:spChg>
        <pc:spChg chg="mod">
          <ac:chgData name="José Carlos Mota Trigueiro" userId="5bbd9609-5986-4a51-a7dc-8e296dc4a278" providerId="ADAL" clId="{2F4445DE-1BD8-4E83-889B-60FC38DD765C}" dt="2021-01-27T17:05:12.129" v="515"/>
          <ac:spMkLst>
            <pc:docMk/>
            <pc:sldMk cId="1222447172" sldId="314"/>
            <ac:spMk id="103" creationId="{A1D4AFA5-2327-47B3-9724-734DF6B2D950}"/>
          </ac:spMkLst>
        </pc:spChg>
        <pc:spChg chg="mod">
          <ac:chgData name="José Carlos Mota Trigueiro" userId="5bbd9609-5986-4a51-a7dc-8e296dc4a278" providerId="ADAL" clId="{2F4445DE-1BD8-4E83-889B-60FC38DD765C}" dt="2021-01-27T17:05:12.129" v="515"/>
          <ac:spMkLst>
            <pc:docMk/>
            <pc:sldMk cId="1222447172" sldId="314"/>
            <ac:spMk id="104" creationId="{7CBCC7BC-7762-4044-A59D-3106132C67B9}"/>
          </ac:spMkLst>
        </pc:spChg>
        <pc:spChg chg="mod">
          <ac:chgData name="José Carlos Mota Trigueiro" userId="5bbd9609-5986-4a51-a7dc-8e296dc4a278" providerId="ADAL" clId="{2F4445DE-1BD8-4E83-889B-60FC38DD765C}" dt="2021-01-27T17:05:12.129" v="515"/>
          <ac:spMkLst>
            <pc:docMk/>
            <pc:sldMk cId="1222447172" sldId="314"/>
            <ac:spMk id="105" creationId="{7B677134-E0C7-4332-A976-1F5135080AEF}"/>
          </ac:spMkLst>
        </pc:spChg>
        <pc:spChg chg="mod">
          <ac:chgData name="José Carlos Mota Trigueiro" userId="5bbd9609-5986-4a51-a7dc-8e296dc4a278" providerId="ADAL" clId="{2F4445DE-1BD8-4E83-889B-60FC38DD765C}" dt="2021-01-27T17:05:12.129" v="515"/>
          <ac:spMkLst>
            <pc:docMk/>
            <pc:sldMk cId="1222447172" sldId="314"/>
            <ac:spMk id="106" creationId="{D21D7530-83C3-4A24-8AF6-71D198EA0009}"/>
          </ac:spMkLst>
        </pc:spChg>
        <pc:spChg chg="mod">
          <ac:chgData name="José Carlos Mota Trigueiro" userId="5bbd9609-5986-4a51-a7dc-8e296dc4a278" providerId="ADAL" clId="{2F4445DE-1BD8-4E83-889B-60FC38DD765C}" dt="2021-01-27T17:05:12.129" v="515"/>
          <ac:spMkLst>
            <pc:docMk/>
            <pc:sldMk cId="1222447172" sldId="314"/>
            <ac:spMk id="107" creationId="{2E7D6C6C-0964-4867-8F94-051AA24A3097}"/>
          </ac:spMkLst>
        </pc:spChg>
        <pc:spChg chg="mod">
          <ac:chgData name="José Carlos Mota Trigueiro" userId="5bbd9609-5986-4a51-a7dc-8e296dc4a278" providerId="ADAL" clId="{2F4445DE-1BD8-4E83-889B-60FC38DD765C}" dt="2021-01-27T17:05:12.129" v="515"/>
          <ac:spMkLst>
            <pc:docMk/>
            <pc:sldMk cId="1222447172" sldId="314"/>
            <ac:spMk id="108" creationId="{85C9242A-C28A-4FA4-8500-A9119788C8ED}"/>
          </ac:spMkLst>
        </pc:spChg>
        <pc:spChg chg="mod">
          <ac:chgData name="José Carlos Mota Trigueiro" userId="5bbd9609-5986-4a51-a7dc-8e296dc4a278" providerId="ADAL" clId="{2F4445DE-1BD8-4E83-889B-60FC38DD765C}" dt="2021-01-27T17:05:12.129" v="515"/>
          <ac:spMkLst>
            <pc:docMk/>
            <pc:sldMk cId="1222447172" sldId="314"/>
            <ac:spMk id="109" creationId="{15A1956E-18DC-422B-936B-BA2D4D3D60D9}"/>
          </ac:spMkLst>
        </pc:spChg>
        <pc:spChg chg="mod">
          <ac:chgData name="José Carlos Mota Trigueiro" userId="5bbd9609-5986-4a51-a7dc-8e296dc4a278" providerId="ADAL" clId="{2F4445DE-1BD8-4E83-889B-60FC38DD765C}" dt="2021-01-27T17:05:12.129" v="515"/>
          <ac:spMkLst>
            <pc:docMk/>
            <pc:sldMk cId="1222447172" sldId="314"/>
            <ac:spMk id="110" creationId="{65EF1480-0275-4490-BF1B-1360CAEB6DD3}"/>
          </ac:spMkLst>
        </pc:spChg>
        <pc:spChg chg="mod">
          <ac:chgData name="José Carlos Mota Trigueiro" userId="5bbd9609-5986-4a51-a7dc-8e296dc4a278" providerId="ADAL" clId="{2F4445DE-1BD8-4E83-889B-60FC38DD765C}" dt="2021-01-27T17:05:12.129" v="515"/>
          <ac:spMkLst>
            <pc:docMk/>
            <pc:sldMk cId="1222447172" sldId="314"/>
            <ac:spMk id="111" creationId="{395397BA-B692-4A9D-ABAD-FA8C585E2562}"/>
          </ac:spMkLst>
        </pc:spChg>
        <pc:spChg chg="mod">
          <ac:chgData name="José Carlos Mota Trigueiro" userId="5bbd9609-5986-4a51-a7dc-8e296dc4a278" providerId="ADAL" clId="{2F4445DE-1BD8-4E83-889B-60FC38DD765C}" dt="2021-01-27T17:05:12.129" v="515"/>
          <ac:spMkLst>
            <pc:docMk/>
            <pc:sldMk cId="1222447172" sldId="314"/>
            <ac:spMk id="112" creationId="{A56F27F0-D0D8-4FDB-A29E-96FBC5F655C9}"/>
          </ac:spMkLst>
        </pc:spChg>
        <pc:spChg chg="mod">
          <ac:chgData name="José Carlos Mota Trigueiro" userId="5bbd9609-5986-4a51-a7dc-8e296dc4a278" providerId="ADAL" clId="{2F4445DE-1BD8-4E83-889B-60FC38DD765C}" dt="2021-01-27T17:05:12.129" v="515"/>
          <ac:spMkLst>
            <pc:docMk/>
            <pc:sldMk cId="1222447172" sldId="314"/>
            <ac:spMk id="113" creationId="{A1D29600-4776-431B-8E19-F7BF0415ABFD}"/>
          </ac:spMkLst>
        </pc:spChg>
        <pc:spChg chg="mod">
          <ac:chgData name="José Carlos Mota Trigueiro" userId="5bbd9609-5986-4a51-a7dc-8e296dc4a278" providerId="ADAL" clId="{2F4445DE-1BD8-4E83-889B-60FC38DD765C}" dt="2021-01-27T17:05:12.129" v="515"/>
          <ac:spMkLst>
            <pc:docMk/>
            <pc:sldMk cId="1222447172" sldId="314"/>
            <ac:spMk id="114" creationId="{9A18C6DA-78C5-4179-B78A-C5EF80959122}"/>
          </ac:spMkLst>
        </pc:spChg>
        <pc:spChg chg="mod">
          <ac:chgData name="José Carlos Mota Trigueiro" userId="5bbd9609-5986-4a51-a7dc-8e296dc4a278" providerId="ADAL" clId="{2F4445DE-1BD8-4E83-889B-60FC38DD765C}" dt="2021-01-27T17:05:12.129" v="515"/>
          <ac:spMkLst>
            <pc:docMk/>
            <pc:sldMk cId="1222447172" sldId="314"/>
            <ac:spMk id="115" creationId="{D20696C8-2A0B-4DD5-B5EE-61AB2825AA54}"/>
          </ac:spMkLst>
        </pc:spChg>
        <pc:spChg chg="mod">
          <ac:chgData name="José Carlos Mota Trigueiro" userId="5bbd9609-5986-4a51-a7dc-8e296dc4a278" providerId="ADAL" clId="{2F4445DE-1BD8-4E83-889B-60FC38DD765C}" dt="2021-01-27T17:05:12.129" v="515"/>
          <ac:spMkLst>
            <pc:docMk/>
            <pc:sldMk cId="1222447172" sldId="314"/>
            <ac:spMk id="116" creationId="{AC762635-532D-44C9-94A8-6A05BC9066D7}"/>
          </ac:spMkLst>
        </pc:spChg>
        <pc:spChg chg="mod">
          <ac:chgData name="José Carlos Mota Trigueiro" userId="5bbd9609-5986-4a51-a7dc-8e296dc4a278" providerId="ADAL" clId="{2F4445DE-1BD8-4E83-889B-60FC38DD765C}" dt="2021-01-27T17:05:12.129" v="515"/>
          <ac:spMkLst>
            <pc:docMk/>
            <pc:sldMk cId="1222447172" sldId="314"/>
            <ac:spMk id="117" creationId="{4C42D8E6-0165-4E58-8C19-5FA2FBC53327}"/>
          </ac:spMkLst>
        </pc:spChg>
        <pc:spChg chg="mod">
          <ac:chgData name="José Carlos Mota Trigueiro" userId="5bbd9609-5986-4a51-a7dc-8e296dc4a278" providerId="ADAL" clId="{2F4445DE-1BD8-4E83-889B-60FC38DD765C}" dt="2021-01-27T17:05:12.129" v="515"/>
          <ac:spMkLst>
            <pc:docMk/>
            <pc:sldMk cId="1222447172" sldId="314"/>
            <ac:spMk id="118" creationId="{1965D776-3651-4BCD-B283-16D85945D7AA}"/>
          </ac:spMkLst>
        </pc:spChg>
        <pc:spChg chg="mod">
          <ac:chgData name="José Carlos Mota Trigueiro" userId="5bbd9609-5986-4a51-a7dc-8e296dc4a278" providerId="ADAL" clId="{2F4445DE-1BD8-4E83-889B-60FC38DD765C}" dt="2021-01-27T17:05:12.129" v="515"/>
          <ac:spMkLst>
            <pc:docMk/>
            <pc:sldMk cId="1222447172" sldId="314"/>
            <ac:spMk id="119" creationId="{2183C68B-EA94-46D2-9230-9B22C34B24F6}"/>
          </ac:spMkLst>
        </pc:spChg>
        <pc:spChg chg="mod">
          <ac:chgData name="José Carlos Mota Trigueiro" userId="5bbd9609-5986-4a51-a7dc-8e296dc4a278" providerId="ADAL" clId="{2F4445DE-1BD8-4E83-889B-60FC38DD765C}" dt="2021-01-27T17:05:12.129" v="515"/>
          <ac:spMkLst>
            <pc:docMk/>
            <pc:sldMk cId="1222447172" sldId="314"/>
            <ac:spMk id="120" creationId="{C9E011CD-1C6D-4333-AAC4-88F15C823C56}"/>
          </ac:spMkLst>
        </pc:spChg>
        <pc:spChg chg="mod">
          <ac:chgData name="José Carlos Mota Trigueiro" userId="5bbd9609-5986-4a51-a7dc-8e296dc4a278" providerId="ADAL" clId="{2F4445DE-1BD8-4E83-889B-60FC38DD765C}" dt="2021-01-27T17:05:12.129" v="515"/>
          <ac:spMkLst>
            <pc:docMk/>
            <pc:sldMk cId="1222447172" sldId="314"/>
            <ac:spMk id="122" creationId="{7B5856A0-FBA1-4CC5-9690-872E719BDBA9}"/>
          </ac:spMkLst>
        </pc:spChg>
        <pc:spChg chg="mod">
          <ac:chgData name="José Carlos Mota Trigueiro" userId="5bbd9609-5986-4a51-a7dc-8e296dc4a278" providerId="ADAL" clId="{2F4445DE-1BD8-4E83-889B-60FC38DD765C}" dt="2021-01-27T17:05:12.129" v="515"/>
          <ac:spMkLst>
            <pc:docMk/>
            <pc:sldMk cId="1222447172" sldId="314"/>
            <ac:spMk id="123" creationId="{FA4E9FF9-D1D4-4C09-B856-5F0056E5B67C}"/>
          </ac:spMkLst>
        </pc:spChg>
        <pc:spChg chg="mod">
          <ac:chgData name="José Carlos Mota Trigueiro" userId="5bbd9609-5986-4a51-a7dc-8e296dc4a278" providerId="ADAL" clId="{2F4445DE-1BD8-4E83-889B-60FC38DD765C}" dt="2021-01-27T17:05:12.129" v="515"/>
          <ac:spMkLst>
            <pc:docMk/>
            <pc:sldMk cId="1222447172" sldId="314"/>
            <ac:spMk id="124" creationId="{EE1828AB-FF75-459A-B070-F65E9F46AE43}"/>
          </ac:spMkLst>
        </pc:spChg>
        <pc:spChg chg="mod">
          <ac:chgData name="José Carlos Mota Trigueiro" userId="5bbd9609-5986-4a51-a7dc-8e296dc4a278" providerId="ADAL" clId="{2F4445DE-1BD8-4E83-889B-60FC38DD765C}" dt="2021-01-27T17:05:12.129" v="515"/>
          <ac:spMkLst>
            <pc:docMk/>
            <pc:sldMk cId="1222447172" sldId="314"/>
            <ac:spMk id="125" creationId="{38BAA457-DDFA-46E1-8B8A-6FCF6065417F}"/>
          </ac:spMkLst>
        </pc:spChg>
        <pc:spChg chg="mod">
          <ac:chgData name="José Carlos Mota Trigueiro" userId="5bbd9609-5986-4a51-a7dc-8e296dc4a278" providerId="ADAL" clId="{2F4445DE-1BD8-4E83-889B-60FC38DD765C}" dt="2021-01-27T17:05:12.129" v="515"/>
          <ac:spMkLst>
            <pc:docMk/>
            <pc:sldMk cId="1222447172" sldId="314"/>
            <ac:spMk id="126" creationId="{44904B1C-6C0E-464F-ADA4-EA177AF8E0CC}"/>
          </ac:spMkLst>
        </pc:spChg>
        <pc:spChg chg="mod">
          <ac:chgData name="José Carlos Mota Trigueiro" userId="5bbd9609-5986-4a51-a7dc-8e296dc4a278" providerId="ADAL" clId="{2F4445DE-1BD8-4E83-889B-60FC38DD765C}" dt="2021-01-27T17:05:12.129" v="515"/>
          <ac:spMkLst>
            <pc:docMk/>
            <pc:sldMk cId="1222447172" sldId="314"/>
            <ac:spMk id="127" creationId="{9AE06A24-AF38-49F4-9C52-1D1C01840FED}"/>
          </ac:spMkLst>
        </pc:spChg>
        <pc:spChg chg="mod">
          <ac:chgData name="José Carlos Mota Trigueiro" userId="5bbd9609-5986-4a51-a7dc-8e296dc4a278" providerId="ADAL" clId="{2F4445DE-1BD8-4E83-889B-60FC38DD765C}" dt="2021-01-27T17:05:12.129" v="515"/>
          <ac:spMkLst>
            <pc:docMk/>
            <pc:sldMk cId="1222447172" sldId="314"/>
            <ac:spMk id="128" creationId="{EF95239D-E9B5-49C3-88D6-B4808C2A9EDB}"/>
          </ac:spMkLst>
        </pc:spChg>
        <pc:spChg chg="mod">
          <ac:chgData name="José Carlos Mota Trigueiro" userId="5bbd9609-5986-4a51-a7dc-8e296dc4a278" providerId="ADAL" clId="{2F4445DE-1BD8-4E83-889B-60FC38DD765C}" dt="2021-01-27T17:05:12.129" v="515"/>
          <ac:spMkLst>
            <pc:docMk/>
            <pc:sldMk cId="1222447172" sldId="314"/>
            <ac:spMk id="129" creationId="{F61ADE05-AC35-4031-AD54-9015FE55AEA1}"/>
          </ac:spMkLst>
        </pc:spChg>
        <pc:spChg chg="mod">
          <ac:chgData name="José Carlos Mota Trigueiro" userId="5bbd9609-5986-4a51-a7dc-8e296dc4a278" providerId="ADAL" clId="{2F4445DE-1BD8-4E83-889B-60FC38DD765C}" dt="2021-01-27T17:05:12.129" v="515"/>
          <ac:spMkLst>
            <pc:docMk/>
            <pc:sldMk cId="1222447172" sldId="314"/>
            <ac:spMk id="130" creationId="{115E2ED3-801C-4D74-82BD-BE18D36000E9}"/>
          </ac:spMkLst>
        </pc:spChg>
        <pc:spChg chg="mod">
          <ac:chgData name="José Carlos Mota Trigueiro" userId="5bbd9609-5986-4a51-a7dc-8e296dc4a278" providerId="ADAL" clId="{2F4445DE-1BD8-4E83-889B-60FC38DD765C}" dt="2021-01-27T17:05:12.129" v="515"/>
          <ac:spMkLst>
            <pc:docMk/>
            <pc:sldMk cId="1222447172" sldId="314"/>
            <ac:spMk id="131" creationId="{718B22A3-4A13-4290-B6B7-6DE6846019A4}"/>
          </ac:spMkLst>
        </pc:spChg>
        <pc:spChg chg="mod">
          <ac:chgData name="José Carlos Mota Trigueiro" userId="5bbd9609-5986-4a51-a7dc-8e296dc4a278" providerId="ADAL" clId="{2F4445DE-1BD8-4E83-889B-60FC38DD765C}" dt="2021-01-27T17:05:12.129" v="515"/>
          <ac:spMkLst>
            <pc:docMk/>
            <pc:sldMk cId="1222447172" sldId="314"/>
            <ac:spMk id="132" creationId="{D3F78F51-FE84-4C90-91E3-0A51298E03E0}"/>
          </ac:spMkLst>
        </pc:spChg>
        <pc:spChg chg="mod">
          <ac:chgData name="José Carlos Mota Trigueiro" userId="5bbd9609-5986-4a51-a7dc-8e296dc4a278" providerId="ADAL" clId="{2F4445DE-1BD8-4E83-889B-60FC38DD765C}" dt="2021-01-27T17:05:12.129" v="515"/>
          <ac:spMkLst>
            <pc:docMk/>
            <pc:sldMk cId="1222447172" sldId="314"/>
            <ac:spMk id="133" creationId="{F175EEE8-752E-46AF-9DCD-B178F8F1AB17}"/>
          </ac:spMkLst>
        </pc:spChg>
        <pc:spChg chg="mod">
          <ac:chgData name="José Carlos Mota Trigueiro" userId="5bbd9609-5986-4a51-a7dc-8e296dc4a278" providerId="ADAL" clId="{2F4445DE-1BD8-4E83-889B-60FC38DD765C}" dt="2021-01-27T17:05:12.129" v="515"/>
          <ac:spMkLst>
            <pc:docMk/>
            <pc:sldMk cId="1222447172" sldId="314"/>
            <ac:spMk id="134" creationId="{6D34523E-F447-4399-9856-10EB200E19AA}"/>
          </ac:spMkLst>
        </pc:spChg>
        <pc:spChg chg="mod">
          <ac:chgData name="José Carlos Mota Trigueiro" userId="5bbd9609-5986-4a51-a7dc-8e296dc4a278" providerId="ADAL" clId="{2F4445DE-1BD8-4E83-889B-60FC38DD765C}" dt="2021-01-27T17:05:12.129" v="515"/>
          <ac:spMkLst>
            <pc:docMk/>
            <pc:sldMk cId="1222447172" sldId="314"/>
            <ac:spMk id="135" creationId="{FD4928C7-66D4-4DF0-A3BD-C586E7557FF5}"/>
          </ac:spMkLst>
        </pc:spChg>
        <pc:spChg chg="mod">
          <ac:chgData name="José Carlos Mota Trigueiro" userId="5bbd9609-5986-4a51-a7dc-8e296dc4a278" providerId="ADAL" clId="{2F4445DE-1BD8-4E83-889B-60FC38DD765C}" dt="2021-01-27T17:05:12.129" v="515"/>
          <ac:spMkLst>
            <pc:docMk/>
            <pc:sldMk cId="1222447172" sldId="314"/>
            <ac:spMk id="136" creationId="{94A64BD5-E90D-4163-91CC-459FE3905E10}"/>
          </ac:spMkLst>
        </pc:spChg>
        <pc:spChg chg="mod">
          <ac:chgData name="José Carlos Mota Trigueiro" userId="5bbd9609-5986-4a51-a7dc-8e296dc4a278" providerId="ADAL" clId="{2F4445DE-1BD8-4E83-889B-60FC38DD765C}" dt="2021-01-27T17:05:12.129" v="515"/>
          <ac:spMkLst>
            <pc:docMk/>
            <pc:sldMk cId="1222447172" sldId="314"/>
            <ac:spMk id="137" creationId="{97A55B26-57E6-4B40-8584-2427BE2F7B73}"/>
          </ac:spMkLst>
        </pc:spChg>
        <pc:spChg chg="mod">
          <ac:chgData name="José Carlos Mota Trigueiro" userId="5bbd9609-5986-4a51-a7dc-8e296dc4a278" providerId="ADAL" clId="{2F4445DE-1BD8-4E83-889B-60FC38DD765C}" dt="2021-01-27T17:05:12.129" v="515"/>
          <ac:spMkLst>
            <pc:docMk/>
            <pc:sldMk cId="1222447172" sldId="314"/>
            <ac:spMk id="138" creationId="{35ADFB08-1912-4A89-91B6-76BA9C2D722A}"/>
          </ac:spMkLst>
        </pc:spChg>
        <pc:spChg chg="mod">
          <ac:chgData name="José Carlos Mota Trigueiro" userId="5bbd9609-5986-4a51-a7dc-8e296dc4a278" providerId="ADAL" clId="{2F4445DE-1BD8-4E83-889B-60FC38DD765C}" dt="2021-01-27T17:05:12.129" v="515"/>
          <ac:spMkLst>
            <pc:docMk/>
            <pc:sldMk cId="1222447172" sldId="314"/>
            <ac:spMk id="139" creationId="{4D5920E0-A325-476B-8E7C-8A0FBCA3E1C9}"/>
          </ac:spMkLst>
        </pc:spChg>
        <pc:spChg chg="mod">
          <ac:chgData name="José Carlos Mota Trigueiro" userId="5bbd9609-5986-4a51-a7dc-8e296dc4a278" providerId="ADAL" clId="{2F4445DE-1BD8-4E83-889B-60FC38DD765C}" dt="2021-01-27T17:05:12.129" v="515"/>
          <ac:spMkLst>
            <pc:docMk/>
            <pc:sldMk cId="1222447172" sldId="314"/>
            <ac:spMk id="140" creationId="{25DC771E-2D34-4AA6-8FFB-CC17EFEC499C}"/>
          </ac:spMkLst>
        </pc:spChg>
        <pc:spChg chg="mod">
          <ac:chgData name="José Carlos Mota Trigueiro" userId="5bbd9609-5986-4a51-a7dc-8e296dc4a278" providerId="ADAL" clId="{2F4445DE-1BD8-4E83-889B-60FC38DD765C}" dt="2021-01-27T17:05:12.129" v="515"/>
          <ac:spMkLst>
            <pc:docMk/>
            <pc:sldMk cId="1222447172" sldId="314"/>
            <ac:spMk id="141" creationId="{04D70B1F-D97B-4AD5-B96A-8B470F6782DF}"/>
          </ac:spMkLst>
        </pc:spChg>
        <pc:spChg chg="mod">
          <ac:chgData name="José Carlos Mota Trigueiro" userId="5bbd9609-5986-4a51-a7dc-8e296dc4a278" providerId="ADAL" clId="{2F4445DE-1BD8-4E83-889B-60FC38DD765C}" dt="2021-01-27T17:05:12.129" v="515"/>
          <ac:spMkLst>
            <pc:docMk/>
            <pc:sldMk cId="1222447172" sldId="314"/>
            <ac:spMk id="142" creationId="{0EAB468E-EC19-4ECC-94F2-EF14CB596917}"/>
          </ac:spMkLst>
        </pc:spChg>
        <pc:spChg chg="mod">
          <ac:chgData name="José Carlos Mota Trigueiro" userId="5bbd9609-5986-4a51-a7dc-8e296dc4a278" providerId="ADAL" clId="{2F4445DE-1BD8-4E83-889B-60FC38DD765C}" dt="2021-01-27T17:05:12.129" v="515"/>
          <ac:spMkLst>
            <pc:docMk/>
            <pc:sldMk cId="1222447172" sldId="314"/>
            <ac:spMk id="143" creationId="{251D820F-18D3-4FAC-8D15-1061A987746E}"/>
          </ac:spMkLst>
        </pc:spChg>
        <pc:spChg chg="mod">
          <ac:chgData name="José Carlos Mota Trigueiro" userId="5bbd9609-5986-4a51-a7dc-8e296dc4a278" providerId="ADAL" clId="{2F4445DE-1BD8-4E83-889B-60FC38DD765C}" dt="2021-01-27T17:05:12.129" v="515"/>
          <ac:spMkLst>
            <pc:docMk/>
            <pc:sldMk cId="1222447172" sldId="314"/>
            <ac:spMk id="144" creationId="{4CC52A46-501A-4A73-B802-0CD790E0379E}"/>
          </ac:spMkLst>
        </pc:spChg>
        <pc:spChg chg="mod">
          <ac:chgData name="José Carlos Mota Trigueiro" userId="5bbd9609-5986-4a51-a7dc-8e296dc4a278" providerId="ADAL" clId="{2F4445DE-1BD8-4E83-889B-60FC38DD765C}" dt="2021-01-27T17:05:12.129" v="515"/>
          <ac:spMkLst>
            <pc:docMk/>
            <pc:sldMk cId="1222447172" sldId="314"/>
            <ac:spMk id="145" creationId="{EF0F1F37-FDCE-44AE-86B2-66AD4A23E574}"/>
          </ac:spMkLst>
        </pc:spChg>
        <pc:spChg chg="mod">
          <ac:chgData name="José Carlos Mota Trigueiro" userId="5bbd9609-5986-4a51-a7dc-8e296dc4a278" providerId="ADAL" clId="{2F4445DE-1BD8-4E83-889B-60FC38DD765C}" dt="2021-01-27T17:05:12.129" v="515"/>
          <ac:spMkLst>
            <pc:docMk/>
            <pc:sldMk cId="1222447172" sldId="314"/>
            <ac:spMk id="146" creationId="{309D8507-33DA-484D-A2D2-ACE880E215E6}"/>
          </ac:spMkLst>
        </pc:spChg>
        <pc:spChg chg="mod">
          <ac:chgData name="José Carlos Mota Trigueiro" userId="5bbd9609-5986-4a51-a7dc-8e296dc4a278" providerId="ADAL" clId="{2F4445DE-1BD8-4E83-889B-60FC38DD765C}" dt="2021-01-27T17:05:12.129" v="515"/>
          <ac:spMkLst>
            <pc:docMk/>
            <pc:sldMk cId="1222447172" sldId="314"/>
            <ac:spMk id="147" creationId="{6F5C81FD-EFA6-49F8-8D94-D52B7090ADDE}"/>
          </ac:spMkLst>
        </pc:spChg>
        <pc:spChg chg="add del mod">
          <ac:chgData name="José Carlos Mota Trigueiro" userId="5bbd9609-5986-4a51-a7dc-8e296dc4a278" providerId="ADAL" clId="{2F4445DE-1BD8-4E83-889B-60FC38DD765C}" dt="2021-01-27T17:05:15.635" v="516" actId="478"/>
          <ac:spMkLst>
            <pc:docMk/>
            <pc:sldMk cId="1222447172" sldId="314"/>
            <ac:spMk id="148" creationId="{C9DCBD4B-B2B3-45AC-9E55-8CE4C4888A87}"/>
          </ac:spMkLst>
        </pc:spChg>
        <pc:spChg chg="add del mod">
          <ac:chgData name="José Carlos Mota Trigueiro" userId="5bbd9609-5986-4a51-a7dc-8e296dc4a278" providerId="ADAL" clId="{2F4445DE-1BD8-4E83-889B-60FC38DD765C}" dt="2021-01-27T17:05:15.635" v="516" actId="478"/>
          <ac:spMkLst>
            <pc:docMk/>
            <pc:sldMk cId="1222447172" sldId="314"/>
            <ac:spMk id="149" creationId="{5C226732-1F94-448E-B7AD-27A63F320CFB}"/>
          </ac:spMkLst>
        </pc:spChg>
        <pc:spChg chg="add del mod">
          <ac:chgData name="José Carlos Mota Trigueiro" userId="5bbd9609-5986-4a51-a7dc-8e296dc4a278" providerId="ADAL" clId="{2F4445DE-1BD8-4E83-889B-60FC38DD765C}" dt="2021-01-27T17:05:15.635" v="516" actId="478"/>
          <ac:spMkLst>
            <pc:docMk/>
            <pc:sldMk cId="1222447172" sldId="314"/>
            <ac:spMk id="150" creationId="{97A15758-BC7C-4983-BE97-1A5DFB545D8E}"/>
          </ac:spMkLst>
        </pc:spChg>
        <pc:spChg chg="mod">
          <ac:chgData name="José Carlos Mota Trigueiro" userId="5bbd9609-5986-4a51-a7dc-8e296dc4a278" providerId="ADAL" clId="{2F4445DE-1BD8-4E83-889B-60FC38DD765C}" dt="2021-01-27T17:05:12.129" v="515"/>
          <ac:spMkLst>
            <pc:docMk/>
            <pc:sldMk cId="1222447172" sldId="314"/>
            <ac:spMk id="152" creationId="{BE487D8D-CF4E-4CEB-ABEA-688BFC06EDFF}"/>
          </ac:spMkLst>
        </pc:spChg>
        <pc:spChg chg="mod">
          <ac:chgData name="José Carlos Mota Trigueiro" userId="5bbd9609-5986-4a51-a7dc-8e296dc4a278" providerId="ADAL" clId="{2F4445DE-1BD8-4E83-889B-60FC38DD765C}" dt="2021-01-27T17:05:12.129" v="515"/>
          <ac:spMkLst>
            <pc:docMk/>
            <pc:sldMk cId="1222447172" sldId="314"/>
            <ac:spMk id="153" creationId="{34C5D596-B3E9-4228-B219-2CA9964F3891}"/>
          </ac:spMkLst>
        </pc:spChg>
        <pc:spChg chg="mod">
          <ac:chgData name="José Carlos Mota Trigueiro" userId="5bbd9609-5986-4a51-a7dc-8e296dc4a278" providerId="ADAL" clId="{2F4445DE-1BD8-4E83-889B-60FC38DD765C}" dt="2021-01-27T17:05:12.129" v="515"/>
          <ac:spMkLst>
            <pc:docMk/>
            <pc:sldMk cId="1222447172" sldId="314"/>
            <ac:spMk id="154" creationId="{43AC12DF-0E11-4A19-8F6C-ECDE2DC804D9}"/>
          </ac:spMkLst>
        </pc:spChg>
        <pc:spChg chg="mod">
          <ac:chgData name="José Carlos Mota Trigueiro" userId="5bbd9609-5986-4a51-a7dc-8e296dc4a278" providerId="ADAL" clId="{2F4445DE-1BD8-4E83-889B-60FC38DD765C}" dt="2021-01-27T17:05:12.129" v="515"/>
          <ac:spMkLst>
            <pc:docMk/>
            <pc:sldMk cId="1222447172" sldId="314"/>
            <ac:spMk id="155" creationId="{C1BCDE66-607F-47AD-9473-3715CAC70AD2}"/>
          </ac:spMkLst>
        </pc:spChg>
        <pc:spChg chg="mod">
          <ac:chgData name="José Carlos Mota Trigueiro" userId="5bbd9609-5986-4a51-a7dc-8e296dc4a278" providerId="ADAL" clId="{2F4445DE-1BD8-4E83-889B-60FC38DD765C}" dt="2021-01-27T17:05:12.129" v="515"/>
          <ac:spMkLst>
            <pc:docMk/>
            <pc:sldMk cId="1222447172" sldId="314"/>
            <ac:spMk id="156" creationId="{708A444D-8E5E-4D91-B5C4-B7E43537A9EC}"/>
          </ac:spMkLst>
        </pc:spChg>
        <pc:spChg chg="mod">
          <ac:chgData name="José Carlos Mota Trigueiro" userId="5bbd9609-5986-4a51-a7dc-8e296dc4a278" providerId="ADAL" clId="{2F4445DE-1BD8-4E83-889B-60FC38DD765C}" dt="2021-01-27T17:05:12.129" v="515"/>
          <ac:spMkLst>
            <pc:docMk/>
            <pc:sldMk cId="1222447172" sldId="314"/>
            <ac:spMk id="157" creationId="{52765AB3-3297-495F-B1B1-C48C18CC3C52}"/>
          </ac:spMkLst>
        </pc:spChg>
        <pc:spChg chg="mod">
          <ac:chgData name="José Carlos Mota Trigueiro" userId="5bbd9609-5986-4a51-a7dc-8e296dc4a278" providerId="ADAL" clId="{2F4445DE-1BD8-4E83-889B-60FC38DD765C}" dt="2021-01-27T17:05:12.129" v="515"/>
          <ac:spMkLst>
            <pc:docMk/>
            <pc:sldMk cId="1222447172" sldId="314"/>
            <ac:spMk id="158" creationId="{5DA7E4BE-3561-4749-BE9A-EA2F6663034F}"/>
          </ac:spMkLst>
        </pc:spChg>
        <pc:spChg chg="mod">
          <ac:chgData name="José Carlos Mota Trigueiro" userId="5bbd9609-5986-4a51-a7dc-8e296dc4a278" providerId="ADAL" clId="{2F4445DE-1BD8-4E83-889B-60FC38DD765C}" dt="2021-01-27T17:05:12.129" v="515"/>
          <ac:spMkLst>
            <pc:docMk/>
            <pc:sldMk cId="1222447172" sldId="314"/>
            <ac:spMk id="159" creationId="{C6FD7620-865B-47F0-A2C4-144F6A4E2373}"/>
          </ac:spMkLst>
        </pc:spChg>
        <pc:spChg chg="mod">
          <ac:chgData name="José Carlos Mota Trigueiro" userId="5bbd9609-5986-4a51-a7dc-8e296dc4a278" providerId="ADAL" clId="{2F4445DE-1BD8-4E83-889B-60FC38DD765C}" dt="2021-01-27T17:05:12.129" v="515"/>
          <ac:spMkLst>
            <pc:docMk/>
            <pc:sldMk cId="1222447172" sldId="314"/>
            <ac:spMk id="160" creationId="{C61001DF-FFCB-4055-95FC-9E6F543974B7}"/>
          </ac:spMkLst>
        </pc:spChg>
        <pc:spChg chg="mod">
          <ac:chgData name="José Carlos Mota Trigueiro" userId="5bbd9609-5986-4a51-a7dc-8e296dc4a278" providerId="ADAL" clId="{2F4445DE-1BD8-4E83-889B-60FC38DD765C}" dt="2021-01-27T17:05:12.129" v="515"/>
          <ac:spMkLst>
            <pc:docMk/>
            <pc:sldMk cId="1222447172" sldId="314"/>
            <ac:spMk id="161" creationId="{32110EA7-B541-4DD9-992C-5026A81F5ECD}"/>
          </ac:spMkLst>
        </pc:spChg>
        <pc:spChg chg="mod">
          <ac:chgData name="José Carlos Mota Trigueiro" userId="5bbd9609-5986-4a51-a7dc-8e296dc4a278" providerId="ADAL" clId="{2F4445DE-1BD8-4E83-889B-60FC38DD765C}" dt="2021-01-27T17:05:12.129" v="515"/>
          <ac:spMkLst>
            <pc:docMk/>
            <pc:sldMk cId="1222447172" sldId="314"/>
            <ac:spMk id="162" creationId="{DED2DD52-62EE-4F11-8384-365ECF2ACD77}"/>
          </ac:spMkLst>
        </pc:spChg>
        <pc:spChg chg="mod">
          <ac:chgData name="José Carlos Mota Trigueiro" userId="5bbd9609-5986-4a51-a7dc-8e296dc4a278" providerId="ADAL" clId="{2F4445DE-1BD8-4E83-889B-60FC38DD765C}" dt="2021-01-27T17:05:12.129" v="515"/>
          <ac:spMkLst>
            <pc:docMk/>
            <pc:sldMk cId="1222447172" sldId="314"/>
            <ac:spMk id="163" creationId="{7A4D1327-69BC-443F-BAC6-A35F0BCC35A3}"/>
          </ac:spMkLst>
        </pc:spChg>
        <pc:spChg chg="mod">
          <ac:chgData name="José Carlos Mota Trigueiro" userId="5bbd9609-5986-4a51-a7dc-8e296dc4a278" providerId="ADAL" clId="{2F4445DE-1BD8-4E83-889B-60FC38DD765C}" dt="2021-01-27T17:05:12.129" v="515"/>
          <ac:spMkLst>
            <pc:docMk/>
            <pc:sldMk cId="1222447172" sldId="314"/>
            <ac:spMk id="164" creationId="{17F2CBC0-9D35-4230-A910-4B504F13D67B}"/>
          </ac:spMkLst>
        </pc:spChg>
        <pc:spChg chg="mod">
          <ac:chgData name="José Carlos Mota Trigueiro" userId="5bbd9609-5986-4a51-a7dc-8e296dc4a278" providerId="ADAL" clId="{2F4445DE-1BD8-4E83-889B-60FC38DD765C}" dt="2021-01-27T17:05:12.129" v="515"/>
          <ac:spMkLst>
            <pc:docMk/>
            <pc:sldMk cId="1222447172" sldId="314"/>
            <ac:spMk id="165" creationId="{8FE6055A-4796-4822-A73C-62E5E8B751B2}"/>
          </ac:spMkLst>
        </pc:spChg>
        <pc:spChg chg="mod">
          <ac:chgData name="José Carlos Mota Trigueiro" userId="5bbd9609-5986-4a51-a7dc-8e296dc4a278" providerId="ADAL" clId="{2F4445DE-1BD8-4E83-889B-60FC38DD765C}" dt="2021-01-27T17:05:12.129" v="515"/>
          <ac:spMkLst>
            <pc:docMk/>
            <pc:sldMk cId="1222447172" sldId="314"/>
            <ac:spMk id="166" creationId="{FFC9E2A5-140A-4C91-8BED-4A34C889DAF6}"/>
          </ac:spMkLst>
        </pc:spChg>
        <pc:spChg chg="mod">
          <ac:chgData name="José Carlos Mota Trigueiro" userId="5bbd9609-5986-4a51-a7dc-8e296dc4a278" providerId="ADAL" clId="{2F4445DE-1BD8-4E83-889B-60FC38DD765C}" dt="2021-01-27T17:05:12.129" v="515"/>
          <ac:spMkLst>
            <pc:docMk/>
            <pc:sldMk cId="1222447172" sldId="314"/>
            <ac:spMk id="167" creationId="{8219EE9B-00F4-470D-A670-BCF732940907}"/>
          </ac:spMkLst>
        </pc:spChg>
        <pc:spChg chg="mod">
          <ac:chgData name="José Carlos Mota Trigueiro" userId="5bbd9609-5986-4a51-a7dc-8e296dc4a278" providerId="ADAL" clId="{2F4445DE-1BD8-4E83-889B-60FC38DD765C}" dt="2021-01-27T17:05:12.129" v="515"/>
          <ac:spMkLst>
            <pc:docMk/>
            <pc:sldMk cId="1222447172" sldId="314"/>
            <ac:spMk id="168" creationId="{2892BE8D-4389-42F9-9CE8-963AD5CB712C}"/>
          </ac:spMkLst>
        </pc:spChg>
        <pc:spChg chg="mod">
          <ac:chgData name="José Carlos Mota Trigueiro" userId="5bbd9609-5986-4a51-a7dc-8e296dc4a278" providerId="ADAL" clId="{2F4445DE-1BD8-4E83-889B-60FC38DD765C}" dt="2021-01-27T17:05:12.129" v="515"/>
          <ac:spMkLst>
            <pc:docMk/>
            <pc:sldMk cId="1222447172" sldId="314"/>
            <ac:spMk id="169" creationId="{B8150BEE-24D9-4641-8323-1252BCC7C08D}"/>
          </ac:spMkLst>
        </pc:spChg>
        <pc:spChg chg="mod">
          <ac:chgData name="José Carlos Mota Trigueiro" userId="5bbd9609-5986-4a51-a7dc-8e296dc4a278" providerId="ADAL" clId="{2F4445DE-1BD8-4E83-889B-60FC38DD765C}" dt="2021-01-27T17:05:12.129" v="515"/>
          <ac:spMkLst>
            <pc:docMk/>
            <pc:sldMk cId="1222447172" sldId="314"/>
            <ac:spMk id="170" creationId="{0E0F7529-757B-4976-9E8C-F00779B0DE6F}"/>
          </ac:spMkLst>
        </pc:spChg>
        <pc:spChg chg="mod">
          <ac:chgData name="José Carlos Mota Trigueiro" userId="5bbd9609-5986-4a51-a7dc-8e296dc4a278" providerId="ADAL" clId="{2F4445DE-1BD8-4E83-889B-60FC38DD765C}" dt="2021-01-27T17:05:12.129" v="515"/>
          <ac:spMkLst>
            <pc:docMk/>
            <pc:sldMk cId="1222447172" sldId="314"/>
            <ac:spMk id="171" creationId="{DC23C261-AF4E-4331-B3C4-CDB1D46C2F51}"/>
          </ac:spMkLst>
        </pc:spChg>
        <pc:spChg chg="mod">
          <ac:chgData name="José Carlos Mota Trigueiro" userId="5bbd9609-5986-4a51-a7dc-8e296dc4a278" providerId="ADAL" clId="{2F4445DE-1BD8-4E83-889B-60FC38DD765C}" dt="2021-01-27T17:05:12.129" v="515"/>
          <ac:spMkLst>
            <pc:docMk/>
            <pc:sldMk cId="1222447172" sldId="314"/>
            <ac:spMk id="172" creationId="{81884745-EC4B-4479-9A5E-AB0B2130B927}"/>
          </ac:spMkLst>
        </pc:spChg>
        <pc:spChg chg="mod">
          <ac:chgData name="José Carlos Mota Trigueiro" userId="5bbd9609-5986-4a51-a7dc-8e296dc4a278" providerId="ADAL" clId="{2F4445DE-1BD8-4E83-889B-60FC38DD765C}" dt="2021-01-27T17:05:12.129" v="515"/>
          <ac:spMkLst>
            <pc:docMk/>
            <pc:sldMk cId="1222447172" sldId="314"/>
            <ac:spMk id="173" creationId="{AD5DD62E-F84D-4D7B-98CE-1B9E127C0118}"/>
          </ac:spMkLst>
        </pc:spChg>
        <pc:spChg chg="mod">
          <ac:chgData name="José Carlos Mota Trigueiro" userId="5bbd9609-5986-4a51-a7dc-8e296dc4a278" providerId="ADAL" clId="{2F4445DE-1BD8-4E83-889B-60FC38DD765C}" dt="2021-01-27T17:05:12.129" v="515"/>
          <ac:spMkLst>
            <pc:docMk/>
            <pc:sldMk cId="1222447172" sldId="314"/>
            <ac:spMk id="174" creationId="{83A60F65-AD1E-4A73-8D29-51E67F4475EC}"/>
          </ac:spMkLst>
        </pc:spChg>
        <pc:spChg chg="mod">
          <ac:chgData name="José Carlos Mota Trigueiro" userId="5bbd9609-5986-4a51-a7dc-8e296dc4a278" providerId="ADAL" clId="{2F4445DE-1BD8-4E83-889B-60FC38DD765C}" dt="2021-01-27T17:05:12.129" v="515"/>
          <ac:spMkLst>
            <pc:docMk/>
            <pc:sldMk cId="1222447172" sldId="314"/>
            <ac:spMk id="175" creationId="{4039F24D-1D9C-4C9A-A5C3-8A45375C3BCB}"/>
          </ac:spMkLst>
        </pc:spChg>
        <pc:spChg chg="mod">
          <ac:chgData name="José Carlos Mota Trigueiro" userId="5bbd9609-5986-4a51-a7dc-8e296dc4a278" providerId="ADAL" clId="{2F4445DE-1BD8-4E83-889B-60FC38DD765C}" dt="2021-01-27T17:05:12.129" v="515"/>
          <ac:spMkLst>
            <pc:docMk/>
            <pc:sldMk cId="1222447172" sldId="314"/>
            <ac:spMk id="176" creationId="{1A738AE5-C577-4028-B9F4-D48B3EDC99CB}"/>
          </ac:spMkLst>
        </pc:spChg>
        <pc:spChg chg="mod">
          <ac:chgData name="José Carlos Mota Trigueiro" userId="5bbd9609-5986-4a51-a7dc-8e296dc4a278" providerId="ADAL" clId="{2F4445DE-1BD8-4E83-889B-60FC38DD765C}" dt="2021-01-27T17:05:12.129" v="515"/>
          <ac:spMkLst>
            <pc:docMk/>
            <pc:sldMk cId="1222447172" sldId="314"/>
            <ac:spMk id="177" creationId="{1C7D9CB4-F799-4F3E-B74B-4DE180A3435E}"/>
          </ac:spMkLst>
        </pc:spChg>
        <pc:spChg chg="mod">
          <ac:chgData name="José Carlos Mota Trigueiro" userId="5bbd9609-5986-4a51-a7dc-8e296dc4a278" providerId="ADAL" clId="{2F4445DE-1BD8-4E83-889B-60FC38DD765C}" dt="2021-01-27T17:13:42.283" v="517"/>
          <ac:spMkLst>
            <pc:docMk/>
            <pc:sldMk cId="1222447172" sldId="314"/>
            <ac:spMk id="180" creationId="{F069F6D9-6524-4A6E-83C6-E190B53D91A9}"/>
          </ac:spMkLst>
        </pc:spChg>
        <pc:spChg chg="mod">
          <ac:chgData name="José Carlos Mota Trigueiro" userId="5bbd9609-5986-4a51-a7dc-8e296dc4a278" providerId="ADAL" clId="{2F4445DE-1BD8-4E83-889B-60FC38DD765C}" dt="2021-01-27T17:13:42.283" v="517"/>
          <ac:spMkLst>
            <pc:docMk/>
            <pc:sldMk cId="1222447172" sldId="314"/>
            <ac:spMk id="181" creationId="{0FEC0A85-456F-4319-AB03-4A02320F05EC}"/>
          </ac:spMkLst>
        </pc:spChg>
        <pc:spChg chg="mod">
          <ac:chgData name="José Carlos Mota Trigueiro" userId="5bbd9609-5986-4a51-a7dc-8e296dc4a278" providerId="ADAL" clId="{2F4445DE-1BD8-4E83-889B-60FC38DD765C}" dt="2021-01-27T17:13:42.283" v="517"/>
          <ac:spMkLst>
            <pc:docMk/>
            <pc:sldMk cId="1222447172" sldId="314"/>
            <ac:spMk id="182" creationId="{30D08E49-9786-4E53-BF80-316FF0D0D165}"/>
          </ac:spMkLst>
        </pc:spChg>
        <pc:spChg chg="mod">
          <ac:chgData name="José Carlos Mota Trigueiro" userId="5bbd9609-5986-4a51-a7dc-8e296dc4a278" providerId="ADAL" clId="{2F4445DE-1BD8-4E83-889B-60FC38DD765C}" dt="2021-01-27T17:13:42.283" v="517"/>
          <ac:spMkLst>
            <pc:docMk/>
            <pc:sldMk cId="1222447172" sldId="314"/>
            <ac:spMk id="183" creationId="{064FFE95-E241-4262-9B7D-E3C50185FFBC}"/>
          </ac:spMkLst>
        </pc:spChg>
        <pc:spChg chg="mod">
          <ac:chgData name="José Carlos Mota Trigueiro" userId="5bbd9609-5986-4a51-a7dc-8e296dc4a278" providerId="ADAL" clId="{2F4445DE-1BD8-4E83-889B-60FC38DD765C}" dt="2021-01-27T17:13:42.283" v="517"/>
          <ac:spMkLst>
            <pc:docMk/>
            <pc:sldMk cId="1222447172" sldId="314"/>
            <ac:spMk id="184" creationId="{7F5E9311-F55B-4DCC-9396-4D3B1423B7C2}"/>
          </ac:spMkLst>
        </pc:spChg>
        <pc:spChg chg="mod">
          <ac:chgData name="José Carlos Mota Trigueiro" userId="5bbd9609-5986-4a51-a7dc-8e296dc4a278" providerId="ADAL" clId="{2F4445DE-1BD8-4E83-889B-60FC38DD765C}" dt="2021-01-27T17:13:42.283" v="517"/>
          <ac:spMkLst>
            <pc:docMk/>
            <pc:sldMk cId="1222447172" sldId="314"/>
            <ac:spMk id="185" creationId="{13940732-3272-4E6C-8A30-A85570D07E1D}"/>
          </ac:spMkLst>
        </pc:spChg>
        <pc:spChg chg="mod">
          <ac:chgData name="José Carlos Mota Trigueiro" userId="5bbd9609-5986-4a51-a7dc-8e296dc4a278" providerId="ADAL" clId="{2F4445DE-1BD8-4E83-889B-60FC38DD765C}" dt="2021-01-27T17:13:42.283" v="517"/>
          <ac:spMkLst>
            <pc:docMk/>
            <pc:sldMk cId="1222447172" sldId="314"/>
            <ac:spMk id="186" creationId="{350DC72D-898E-4011-92A9-09C76D753075}"/>
          </ac:spMkLst>
        </pc:spChg>
        <pc:spChg chg="mod">
          <ac:chgData name="José Carlos Mota Trigueiro" userId="5bbd9609-5986-4a51-a7dc-8e296dc4a278" providerId="ADAL" clId="{2F4445DE-1BD8-4E83-889B-60FC38DD765C}" dt="2021-01-27T17:13:42.283" v="517"/>
          <ac:spMkLst>
            <pc:docMk/>
            <pc:sldMk cId="1222447172" sldId="314"/>
            <ac:spMk id="187" creationId="{1DD446DB-322E-4BA9-8B97-D41C2FDA6E5B}"/>
          </ac:spMkLst>
        </pc:spChg>
        <pc:spChg chg="mod">
          <ac:chgData name="José Carlos Mota Trigueiro" userId="5bbd9609-5986-4a51-a7dc-8e296dc4a278" providerId="ADAL" clId="{2F4445DE-1BD8-4E83-889B-60FC38DD765C}" dt="2021-01-27T17:13:42.283" v="517"/>
          <ac:spMkLst>
            <pc:docMk/>
            <pc:sldMk cId="1222447172" sldId="314"/>
            <ac:spMk id="188" creationId="{45E58DB7-543A-4E9C-B91F-25A987EA76E6}"/>
          </ac:spMkLst>
        </pc:spChg>
        <pc:spChg chg="mod">
          <ac:chgData name="José Carlos Mota Trigueiro" userId="5bbd9609-5986-4a51-a7dc-8e296dc4a278" providerId="ADAL" clId="{2F4445DE-1BD8-4E83-889B-60FC38DD765C}" dt="2021-01-27T17:13:42.283" v="517"/>
          <ac:spMkLst>
            <pc:docMk/>
            <pc:sldMk cId="1222447172" sldId="314"/>
            <ac:spMk id="189" creationId="{2C5794CB-FB1B-440D-A46E-5C5C7875D0A3}"/>
          </ac:spMkLst>
        </pc:spChg>
        <pc:spChg chg="mod">
          <ac:chgData name="José Carlos Mota Trigueiro" userId="5bbd9609-5986-4a51-a7dc-8e296dc4a278" providerId="ADAL" clId="{2F4445DE-1BD8-4E83-889B-60FC38DD765C}" dt="2021-01-27T17:13:42.283" v="517"/>
          <ac:spMkLst>
            <pc:docMk/>
            <pc:sldMk cId="1222447172" sldId="314"/>
            <ac:spMk id="190" creationId="{03CBB105-A6DC-463D-A1E6-E1B3092D872F}"/>
          </ac:spMkLst>
        </pc:spChg>
        <pc:spChg chg="mod">
          <ac:chgData name="José Carlos Mota Trigueiro" userId="5bbd9609-5986-4a51-a7dc-8e296dc4a278" providerId="ADAL" clId="{2F4445DE-1BD8-4E83-889B-60FC38DD765C}" dt="2021-01-27T17:13:42.283" v="517"/>
          <ac:spMkLst>
            <pc:docMk/>
            <pc:sldMk cId="1222447172" sldId="314"/>
            <ac:spMk id="191" creationId="{570F26C8-44FE-4276-88B0-CB43BE21EF2F}"/>
          </ac:spMkLst>
        </pc:spChg>
        <pc:spChg chg="mod">
          <ac:chgData name="José Carlos Mota Trigueiro" userId="5bbd9609-5986-4a51-a7dc-8e296dc4a278" providerId="ADAL" clId="{2F4445DE-1BD8-4E83-889B-60FC38DD765C}" dt="2021-01-27T17:13:42.283" v="517"/>
          <ac:spMkLst>
            <pc:docMk/>
            <pc:sldMk cId="1222447172" sldId="314"/>
            <ac:spMk id="192" creationId="{9715DAAD-DA41-4905-85FC-C15C633B5D71}"/>
          </ac:spMkLst>
        </pc:spChg>
        <pc:spChg chg="mod">
          <ac:chgData name="José Carlos Mota Trigueiro" userId="5bbd9609-5986-4a51-a7dc-8e296dc4a278" providerId="ADAL" clId="{2F4445DE-1BD8-4E83-889B-60FC38DD765C}" dt="2021-01-27T17:13:42.283" v="517"/>
          <ac:spMkLst>
            <pc:docMk/>
            <pc:sldMk cId="1222447172" sldId="314"/>
            <ac:spMk id="193" creationId="{8F2F8787-9E4C-405A-A8D0-FFF7B13D5138}"/>
          </ac:spMkLst>
        </pc:spChg>
        <pc:spChg chg="mod">
          <ac:chgData name="José Carlos Mota Trigueiro" userId="5bbd9609-5986-4a51-a7dc-8e296dc4a278" providerId="ADAL" clId="{2F4445DE-1BD8-4E83-889B-60FC38DD765C}" dt="2021-01-27T17:13:42.283" v="517"/>
          <ac:spMkLst>
            <pc:docMk/>
            <pc:sldMk cId="1222447172" sldId="314"/>
            <ac:spMk id="194" creationId="{427EFABE-BA21-40B1-AC26-0D182A283376}"/>
          </ac:spMkLst>
        </pc:spChg>
        <pc:spChg chg="mod">
          <ac:chgData name="José Carlos Mota Trigueiro" userId="5bbd9609-5986-4a51-a7dc-8e296dc4a278" providerId="ADAL" clId="{2F4445DE-1BD8-4E83-889B-60FC38DD765C}" dt="2021-01-27T17:13:42.283" v="517"/>
          <ac:spMkLst>
            <pc:docMk/>
            <pc:sldMk cId="1222447172" sldId="314"/>
            <ac:spMk id="195" creationId="{249DEB3A-AE9C-4822-A49E-0716409E5DE4}"/>
          </ac:spMkLst>
        </pc:spChg>
        <pc:spChg chg="mod">
          <ac:chgData name="José Carlos Mota Trigueiro" userId="5bbd9609-5986-4a51-a7dc-8e296dc4a278" providerId="ADAL" clId="{2F4445DE-1BD8-4E83-889B-60FC38DD765C}" dt="2021-01-27T17:13:42.283" v="517"/>
          <ac:spMkLst>
            <pc:docMk/>
            <pc:sldMk cId="1222447172" sldId="314"/>
            <ac:spMk id="196" creationId="{A678A5A9-AE12-41E0-B093-AB9B18A0FB5F}"/>
          </ac:spMkLst>
        </pc:spChg>
        <pc:spChg chg="mod">
          <ac:chgData name="José Carlos Mota Trigueiro" userId="5bbd9609-5986-4a51-a7dc-8e296dc4a278" providerId="ADAL" clId="{2F4445DE-1BD8-4E83-889B-60FC38DD765C}" dt="2021-01-27T17:13:42.283" v="517"/>
          <ac:spMkLst>
            <pc:docMk/>
            <pc:sldMk cId="1222447172" sldId="314"/>
            <ac:spMk id="197" creationId="{FE069B2B-7750-4A97-9899-9E03E875EBFD}"/>
          </ac:spMkLst>
        </pc:spChg>
        <pc:spChg chg="mod">
          <ac:chgData name="José Carlos Mota Trigueiro" userId="5bbd9609-5986-4a51-a7dc-8e296dc4a278" providerId="ADAL" clId="{2F4445DE-1BD8-4E83-889B-60FC38DD765C}" dt="2021-01-27T17:13:42.283" v="517"/>
          <ac:spMkLst>
            <pc:docMk/>
            <pc:sldMk cId="1222447172" sldId="314"/>
            <ac:spMk id="198" creationId="{ECB8F8BD-6D05-4179-B917-63238C40F185}"/>
          </ac:spMkLst>
        </pc:spChg>
        <pc:spChg chg="mod">
          <ac:chgData name="José Carlos Mota Trigueiro" userId="5bbd9609-5986-4a51-a7dc-8e296dc4a278" providerId="ADAL" clId="{2F4445DE-1BD8-4E83-889B-60FC38DD765C}" dt="2021-01-27T17:13:42.283" v="517"/>
          <ac:spMkLst>
            <pc:docMk/>
            <pc:sldMk cId="1222447172" sldId="314"/>
            <ac:spMk id="199" creationId="{E096DAB5-B200-45B5-906A-BE90B750CC1D}"/>
          </ac:spMkLst>
        </pc:spChg>
        <pc:spChg chg="mod">
          <ac:chgData name="José Carlos Mota Trigueiro" userId="5bbd9609-5986-4a51-a7dc-8e296dc4a278" providerId="ADAL" clId="{2F4445DE-1BD8-4E83-889B-60FC38DD765C}" dt="2021-01-27T17:13:42.283" v="517"/>
          <ac:spMkLst>
            <pc:docMk/>
            <pc:sldMk cId="1222447172" sldId="314"/>
            <ac:spMk id="200" creationId="{A6DFEEF0-D185-4368-A316-BFEA77CAE574}"/>
          </ac:spMkLst>
        </pc:spChg>
        <pc:spChg chg="mod">
          <ac:chgData name="José Carlos Mota Trigueiro" userId="5bbd9609-5986-4a51-a7dc-8e296dc4a278" providerId="ADAL" clId="{2F4445DE-1BD8-4E83-889B-60FC38DD765C}" dt="2021-01-27T17:13:42.283" v="517"/>
          <ac:spMkLst>
            <pc:docMk/>
            <pc:sldMk cId="1222447172" sldId="314"/>
            <ac:spMk id="201" creationId="{F6674508-DDA8-4E56-8093-C794F1ED0513}"/>
          </ac:spMkLst>
        </pc:spChg>
        <pc:spChg chg="mod">
          <ac:chgData name="José Carlos Mota Trigueiro" userId="5bbd9609-5986-4a51-a7dc-8e296dc4a278" providerId="ADAL" clId="{2F4445DE-1BD8-4E83-889B-60FC38DD765C}" dt="2021-01-27T17:13:42.283" v="517"/>
          <ac:spMkLst>
            <pc:docMk/>
            <pc:sldMk cId="1222447172" sldId="314"/>
            <ac:spMk id="202" creationId="{108DD9B5-03A4-4EFF-A008-9AD502687D44}"/>
          </ac:spMkLst>
        </pc:spChg>
        <pc:spChg chg="mod">
          <ac:chgData name="José Carlos Mota Trigueiro" userId="5bbd9609-5986-4a51-a7dc-8e296dc4a278" providerId="ADAL" clId="{2F4445DE-1BD8-4E83-889B-60FC38DD765C}" dt="2021-01-27T17:13:42.283" v="517"/>
          <ac:spMkLst>
            <pc:docMk/>
            <pc:sldMk cId="1222447172" sldId="314"/>
            <ac:spMk id="203" creationId="{B62EA0B6-8744-46E5-8233-0D7BBD0A9504}"/>
          </ac:spMkLst>
        </pc:spChg>
        <pc:spChg chg="mod">
          <ac:chgData name="José Carlos Mota Trigueiro" userId="5bbd9609-5986-4a51-a7dc-8e296dc4a278" providerId="ADAL" clId="{2F4445DE-1BD8-4E83-889B-60FC38DD765C}" dt="2021-01-27T17:13:42.283" v="517"/>
          <ac:spMkLst>
            <pc:docMk/>
            <pc:sldMk cId="1222447172" sldId="314"/>
            <ac:spMk id="204" creationId="{034C0A8E-6FD4-4510-8BB4-207BAF170E16}"/>
          </ac:spMkLst>
        </pc:spChg>
        <pc:spChg chg="mod">
          <ac:chgData name="José Carlos Mota Trigueiro" userId="5bbd9609-5986-4a51-a7dc-8e296dc4a278" providerId="ADAL" clId="{2F4445DE-1BD8-4E83-889B-60FC38DD765C}" dt="2021-01-27T17:13:42.283" v="517"/>
          <ac:spMkLst>
            <pc:docMk/>
            <pc:sldMk cId="1222447172" sldId="314"/>
            <ac:spMk id="205" creationId="{E28A3E6D-E730-44D9-BE9C-5838B527B115}"/>
          </ac:spMkLst>
        </pc:spChg>
        <pc:spChg chg="mod">
          <ac:chgData name="José Carlos Mota Trigueiro" userId="5bbd9609-5986-4a51-a7dc-8e296dc4a278" providerId="ADAL" clId="{2F4445DE-1BD8-4E83-889B-60FC38DD765C}" dt="2021-01-27T17:13:42.283" v="517"/>
          <ac:spMkLst>
            <pc:docMk/>
            <pc:sldMk cId="1222447172" sldId="314"/>
            <ac:spMk id="207" creationId="{17BD6FDB-AA14-4EB7-96FE-3F71AC7CB0A5}"/>
          </ac:spMkLst>
        </pc:spChg>
        <pc:spChg chg="mod">
          <ac:chgData name="José Carlos Mota Trigueiro" userId="5bbd9609-5986-4a51-a7dc-8e296dc4a278" providerId="ADAL" clId="{2F4445DE-1BD8-4E83-889B-60FC38DD765C}" dt="2021-01-27T17:13:42.283" v="517"/>
          <ac:spMkLst>
            <pc:docMk/>
            <pc:sldMk cId="1222447172" sldId="314"/>
            <ac:spMk id="208" creationId="{C25FA37C-949B-4E95-AFF0-2D8A28F4A681}"/>
          </ac:spMkLst>
        </pc:spChg>
        <pc:spChg chg="mod">
          <ac:chgData name="José Carlos Mota Trigueiro" userId="5bbd9609-5986-4a51-a7dc-8e296dc4a278" providerId="ADAL" clId="{2F4445DE-1BD8-4E83-889B-60FC38DD765C}" dt="2021-01-27T17:13:42.283" v="517"/>
          <ac:spMkLst>
            <pc:docMk/>
            <pc:sldMk cId="1222447172" sldId="314"/>
            <ac:spMk id="209" creationId="{86EBFB29-AAB3-4F99-92CD-B1CA14974F17}"/>
          </ac:spMkLst>
        </pc:spChg>
        <pc:spChg chg="mod">
          <ac:chgData name="José Carlos Mota Trigueiro" userId="5bbd9609-5986-4a51-a7dc-8e296dc4a278" providerId="ADAL" clId="{2F4445DE-1BD8-4E83-889B-60FC38DD765C}" dt="2021-01-27T17:13:42.283" v="517"/>
          <ac:spMkLst>
            <pc:docMk/>
            <pc:sldMk cId="1222447172" sldId="314"/>
            <ac:spMk id="210" creationId="{4D8AFE9F-EB82-43D2-AB69-88F92AB488BD}"/>
          </ac:spMkLst>
        </pc:spChg>
        <pc:spChg chg="mod">
          <ac:chgData name="José Carlos Mota Trigueiro" userId="5bbd9609-5986-4a51-a7dc-8e296dc4a278" providerId="ADAL" clId="{2F4445DE-1BD8-4E83-889B-60FC38DD765C}" dt="2021-01-27T17:13:42.283" v="517"/>
          <ac:spMkLst>
            <pc:docMk/>
            <pc:sldMk cId="1222447172" sldId="314"/>
            <ac:spMk id="211" creationId="{F2421526-7781-4F5A-BC34-D4F2D7F76802}"/>
          </ac:spMkLst>
        </pc:spChg>
        <pc:spChg chg="mod">
          <ac:chgData name="José Carlos Mota Trigueiro" userId="5bbd9609-5986-4a51-a7dc-8e296dc4a278" providerId="ADAL" clId="{2F4445DE-1BD8-4E83-889B-60FC38DD765C}" dt="2021-01-27T17:13:42.283" v="517"/>
          <ac:spMkLst>
            <pc:docMk/>
            <pc:sldMk cId="1222447172" sldId="314"/>
            <ac:spMk id="212" creationId="{449F1D86-B271-42BF-865E-C7BA49820841}"/>
          </ac:spMkLst>
        </pc:spChg>
        <pc:spChg chg="mod">
          <ac:chgData name="José Carlos Mota Trigueiro" userId="5bbd9609-5986-4a51-a7dc-8e296dc4a278" providerId="ADAL" clId="{2F4445DE-1BD8-4E83-889B-60FC38DD765C}" dt="2021-01-27T17:13:42.283" v="517"/>
          <ac:spMkLst>
            <pc:docMk/>
            <pc:sldMk cId="1222447172" sldId="314"/>
            <ac:spMk id="213" creationId="{4D89325A-AEBB-42C1-BEF3-6E72AA570C9D}"/>
          </ac:spMkLst>
        </pc:spChg>
        <pc:spChg chg="mod">
          <ac:chgData name="José Carlos Mota Trigueiro" userId="5bbd9609-5986-4a51-a7dc-8e296dc4a278" providerId="ADAL" clId="{2F4445DE-1BD8-4E83-889B-60FC38DD765C}" dt="2021-01-27T17:13:42.283" v="517"/>
          <ac:spMkLst>
            <pc:docMk/>
            <pc:sldMk cId="1222447172" sldId="314"/>
            <ac:spMk id="214" creationId="{C84A6A78-9F18-4DAE-8E64-7A7396C2DD27}"/>
          </ac:spMkLst>
        </pc:spChg>
        <pc:spChg chg="mod">
          <ac:chgData name="José Carlos Mota Trigueiro" userId="5bbd9609-5986-4a51-a7dc-8e296dc4a278" providerId="ADAL" clId="{2F4445DE-1BD8-4E83-889B-60FC38DD765C}" dt="2021-01-27T17:13:42.283" v="517"/>
          <ac:spMkLst>
            <pc:docMk/>
            <pc:sldMk cId="1222447172" sldId="314"/>
            <ac:spMk id="215" creationId="{518F19BD-19D4-4211-AC21-4B43A52BC62A}"/>
          </ac:spMkLst>
        </pc:spChg>
        <pc:spChg chg="mod">
          <ac:chgData name="José Carlos Mota Trigueiro" userId="5bbd9609-5986-4a51-a7dc-8e296dc4a278" providerId="ADAL" clId="{2F4445DE-1BD8-4E83-889B-60FC38DD765C}" dt="2021-01-27T17:13:42.283" v="517"/>
          <ac:spMkLst>
            <pc:docMk/>
            <pc:sldMk cId="1222447172" sldId="314"/>
            <ac:spMk id="216" creationId="{DDD46A69-80A3-4BE1-B9E3-315CB879D43C}"/>
          </ac:spMkLst>
        </pc:spChg>
        <pc:spChg chg="mod">
          <ac:chgData name="José Carlos Mota Trigueiro" userId="5bbd9609-5986-4a51-a7dc-8e296dc4a278" providerId="ADAL" clId="{2F4445DE-1BD8-4E83-889B-60FC38DD765C}" dt="2021-01-27T17:13:42.283" v="517"/>
          <ac:spMkLst>
            <pc:docMk/>
            <pc:sldMk cId="1222447172" sldId="314"/>
            <ac:spMk id="217" creationId="{E37E88C7-B1FC-40C1-BF58-894BEBA88E26}"/>
          </ac:spMkLst>
        </pc:spChg>
        <pc:spChg chg="mod">
          <ac:chgData name="José Carlos Mota Trigueiro" userId="5bbd9609-5986-4a51-a7dc-8e296dc4a278" providerId="ADAL" clId="{2F4445DE-1BD8-4E83-889B-60FC38DD765C}" dt="2021-01-27T17:13:42.283" v="517"/>
          <ac:spMkLst>
            <pc:docMk/>
            <pc:sldMk cId="1222447172" sldId="314"/>
            <ac:spMk id="218" creationId="{6BB30436-7CCE-4C6B-BB4F-F5DAA7096067}"/>
          </ac:spMkLst>
        </pc:spChg>
        <pc:spChg chg="mod">
          <ac:chgData name="José Carlos Mota Trigueiro" userId="5bbd9609-5986-4a51-a7dc-8e296dc4a278" providerId="ADAL" clId="{2F4445DE-1BD8-4E83-889B-60FC38DD765C}" dt="2021-01-27T17:13:42.283" v="517"/>
          <ac:spMkLst>
            <pc:docMk/>
            <pc:sldMk cId="1222447172" sldId="314"/>
            <ac:spMk id="219" creationId="{CBD6F728-F455-4C9B-BEA2-998A5DCD5625}"/>
          </ac:spMkLst>
        </pc:spChg>
        <pc:spChg chg="mod">
          <ac:chgData name="José Carlos Mota Trigueiro" userId="5bbd9609-5986-4a51-a7dc-8e296dc4a278" providerId="ADAL" clId="{2F4445DE-1BD8-4E83-889B-60FC38DD765C}" dt="2021-01-27T17:13:42.283" v="517"/>
          <ac:spMkLst>
            <pc:docMk/>
            <pc:sldMk cId="1222447172" sldId="314"/>
            <ac:spMk id="220" creationId="{25917172-A9CC-46DA-9577-0DE09A5BBD1F}"/>
          </ac:spMkLst>
        </pc:spChg>
        <pc:spChg chg="mod">
          <ac:chgData name="José Carlos Mota Trigueiro" userId="5bbd9609-5986-4a51-a7dc-8e296dc4a278" providerId="ADAL" clId="{2F4445DE-1BD8-4E83-889B-60FC38DD765C}" dt="2021-01-27T17:13:42.283" v="517"/>
          <ac:spMkLst>
            <pc:docMk/>
            <pc:sldMk cId="1222447172" sldId="314"/>
            <ac:spMk id="221" creationId="{51DDC1A2-79E8-4598-9494-7D71F94445E7}"/>
          </ac:spMkLst>
        </pc:spChg>
        <pc:spChg chg="mod">
          <ac:chgData name="José Carlos Mota Trigueiro" userId="5bbd9609-5986-4a51-a7dc-8e296dc4a278" providerId="ADAL" clId="{2F4445DE-1BD8-4E83-889B-60FC38DD765C}" dt="2021-01-27T17:13:42.283" v="517"/>
          <ac:spMkLst>
            <pc:docMk/>
            <pc:sldMk cId="1222447172" sldId="314"/>
            <ac:spMk id="222" creationId="{5A94A426-DBEB-40C8-8339-5A77CE0678A6}"/>
          </ac:spMkLst>
        </pc:spChg>
        <pc:spChg chg="mod">
          <ac:chgData name="José Carlos Mota Trigueiro" userId="5bbd9609-5986-4a51-a7dc-8e296dc4a278" providerId="ADAL" clId="{2F4445DE-1BD8-4E83-889B-60FC38DD765C}" dt="2021-01-27T17:13:42.283" v="517"/>
          <ac:spMkLst>
            <pc:docMk/>
            <pc:sldMk cId="1222447172" sldId="314"/>
            <ac:spMk id="223" creationId="{B9A992AF-EEEE-4D48-8380-4985074562AF}"/>
          </ac:spMkLst>
        </pc:spChg>
        <pc:spChg chg="mod">
          <ac:chgData name="José Carlos Mota Trigueiro" userId="5bbd9609-5986-4a51-a7dc-8e296dc4a278" providerId="ADAL" clId="{2F4445DE-1BD8-4E83-889B-60FC38DD765C}" dt="2021-01-27T17:13:42.283" v="517"/>
          <ac:spMkLst>
            <pc:docMk/>
            <pc:sldMk cId="1222447172" sldId="314"/>
            <ac:spMk id="224" creationId="{1582E6DB-73B5-4A15-8545-76F4344CD9C1}"/>
          </ac:spMkLst>
        </pc:spChg>
        <pc:spChg chg="mod">
          <ac:chgData name="José Carlos Mota Trigueiro" userId="5bbd9609-5986-4a51-a7dc-8e296dc4a278" providerId="ADAL" clId="{2F4445DE-1BD8-4E83-889B-60FC38DD765C}" dt="2021-01-27T17:13:42.283" v="517"/>
          <ac:spMkLst>
            <pc:docMk/>
            <pc:sldMk cId="1222447172" sldId="314"/>
            <ac:spMk id="225" creationId="{591A0056-85D1-4818-9CB0-5FA756C6FD79}"/>
          </ac:spMkLst>
        </pc:spChg>
        <pc:spChg chg="mod">
          <ac:chgData name="José Carlos Mota Trigueiro" userId="5bbd9609-5986-4a51-a7dc-8e296dc4a278" providerId="ADAL" clId="{2F4445DE-1BD8-4E83-889B-60FC38DD765C}" dt="2021-01-27T17:13:42.283" v="517"/>
          <ac:spMkLst>
            <pc:docMk/>
            <pc:sldMk cId="1222447172" sldId="314"/>
            <ac:spMk id="226" creationId="{99C3B26A-A5AA-4B7A-9759-B67289DB50FA}"/>
          </ac:spMkLst>
        </pc:spChg>
        <pc:spChg chg="mod">
          <ac:chgData name="José Carlos Mota Trigueiro" userId="5bbd9609-5986-4a51-a7dc-8e296dc4a278" providerId="ADAL" clId="{2F4445DE-1BD8-4E83-889B-60FC38DD765C}" dt="2021-01-27T17:13:42.283" v="517"/>
          <ac:spMkLst>
            <pc:docMk/>
            <pc:sldMk cId="1222447172" sldId="314"/>
            <ac:spMk id="227" creationId="{C11D93AB-F108-4292-BE77-FD2305FC1BFC}"/>
          </ac:spMkLst>
        </pc:spChg>
        <pc:spChg chg="mod">
          <ac:chgData name="José Carlos Mota Trigueiro" userId="5bbd9609-5986-4a51-a7dc-8e296dc4a278" providerId="ADAL" clId="{2F4445DE-1BD8-4E83-889B-60FC38DD765C}" dt="2021-01-27T17:13:42.283" v="517"/>
          <ac:spMkLst>
            <pc:docMk/>
            <pc:sldMk cId="1222447172" sldId="314"/>
            <ac:spMk id="228" creationId="{B1B36C51-D936-4414-A79D-8F7BFFB8F056}"/>
          </ac:spMkLst>
        </pc:spChg>
        <pc:spChg chg="mod">
          <ac:chgData name="José Carlos Mota Trigueiro" userId="5bbd9609-5986-4a51-a7dc-8e296dc4a278" providerId="ADAL" clId="{2F4445DE-1BD8-4E83-889B-60FC38DD765C}" dt="2021-01-27T17:13:42.283" v="517"/>
          <ac:spMkLst>
            <pc:docMk/>
            <pc:sldMk cId="1222447172" sldId="314"/>
            <ac:spMk id="229" creationId="{1733FD65-57B6-44B2-A02A-FAB9F576A030}"/>
          </ac:spMkLst>
        </pc:spChg>
        <pc:spChg chg="mod">
          <ac:chgData name="José Carlos Mota Trigueiro" userId="5bbd9609-5986-4a51-a7dc-8e296dc4a278" providerId="ADAL" clId="{2F4445DE-1BD8-4E83-889B-60FC38DD765C}" dt="2021-01-27T17:13:42.283" v="517"/>
          <ac:spMkLst>
            <pc:docMk/>
            <pc:sldMk cId="1222447172" sldId="314"/>
            <ac:spMk id="230" creationId="{7BDBA6D9-7F74-4EF4-B0F0-87BD4F1E74CF}"/>
          </ac:spMkLst>
        </pc:spChg>
        <pc:spChg chg="mod">
          <ac:chgData name="José Carlos Mota Trigueiro" userId="5bbd9609-5986-4a51-a7dc-8e296dc4a278" providerId="ADAL" clId="{2F4445DE-1BD8-4E83-889B-60FC38DD765C}" dt="2021-01-27T17:13:42.283" v="517"/>
          <ac:spMkLst>
            <pc:docMk/>
            <pc:sldMk cId="1222447172" sldId="314"/>
            <ac:spMk id="231" creationId="{4FDEBE4B-BCA8-474D-BBE6-6D3AEAE53452}"/>
          </ac:spMkLst>
        </pc:spChg>
        <pc:spChg chg="mod">
          <ac:chgData name="José Carlos Mota Trigueiro" userId="5bbd9609-5986-4a51-a7dc-8e296dc4a278" providerId="ADAL" clId="{2F4445DE-1BD8-4E83-889B-60FC38DD765C}" dt="2021-01-27T17:13:42.283" v="517"/>
          <ac:spMkLst>
            <pc:docMk/>
            <pc:sldMk cId="1222447172" sldId="314"/>
            <ac:spMk id="232" creationId="{0BB28BD8-9DF0-4A27-936B-3F71316D6B52}"/>
          </ac:spMkLst>
        </pc:spChg>
        <pc:spChg chg="add del mod">
          <ac:chgData name="José Carlos Mota Trigueiro" userId="5bbd9609-5986-4a51-a7dc-8e296dc4a278" providerId="ADAL" clId="{2F4445DE-1BD8-4E83-889B-60FC38DD765C}" dt="2021-01-27T17:15:48.490" v="525" actId="478"/>
          <ac:spMkLst>
            <pc:docMk/>
            <pc:sldMk cId="1222447172" sldId="314"/>
            <ac:spMk id="233" creationId="{E96ABB19-86E0-4B29-A9C3-D46317E10352}"/>
          </ac:spMkLst>
        </pc:spChg>
        <pc:spChg chg="add del mod">
          <ac:chgData name="José Carlos Mota Trigueiro" userId="5bbd9609-5986-4a51-a7dc-8e296dc4a278" providerId="ADAL" clId="{2F4445DE-1BD8-4E83-889B-60FC38DD765C}" dt="2021-01-27T17:15:48.490" v="525" actId="478"/>
          <ac:spMkLst>
            <pc:docMk/>
            <pc:sldMk cId="1222447172" sldId="314"/>
            <ac:spMk id="234" creationId="{4BC49411-E474-4297-9472-DE10D48906DA}"/>
          </ac:spMkLst>
        </pc:spChg>
        <pc:spChg chg="add del mod">
          <ac:chgData name="José Carlos Mota Trigueiro" userId="5bbd9609-5986-4a51-a7dc-8e296dc4a278" providerId="ADAL" clId="{2F4445DE-1BD8-4E83-889B-60FC38DD765C}" dt="2021-01-27T17:15:48.490" v="525" actId="478"/>
          <ac:spMkLst>
            <pc:docMk/>
            <pc:sldMk cId="1222447172" sldId="314"/>
            <ac:spMk id="235" creationId="{FEFCD01D-9C94-4936-B32E-02DEB27F024A}"/>
          </ac:spMkLst>
        </pc:spChg>
        <pc:spChg chg="mod">
          <ac:chgData name="José Carlos Mota Trigueiro" userId="5bbd9609-5986-4a51-a7dc-8e296dc4a278" providerId="ADAL" clId="{2F4445DE-1BD8-4E83-889B-60FC38DD765C}" dt="2021-01-27T17:13:42.283" v="517"/>
          <ac:spMkLst>
            <pc:docMk/>
            <pc:sldMk cId="1222447172" sldId="314"/>
            <ac:spMk id="237" creationId="{F3C0A54D-BDDF-4BA4-AB62-C356928A01B3}"/>
          </ac:spMkLst>
        </pc:spChg>
        <pc:spChg chg="mod">
          <ac:chgData name="José Carlos Mota Trigueiro" userId="5bbd9609-5986-4a51-a7dc-8e296dc4a278" providerId="ADAL" clId="{2F4445DE-1BD8-4E83-889B-60FC38DD765C}" dt="2021-01-27T17:13:42.283" v="517"/>
          <ac:spMkLst>
            <pc:docMk/>
            <pc:sldMk cId="1222447172" sldId="314"/>
            <ac:spMk id="238" creationId="{ABCA9898-0972-4F45-90CF-0E1FB079DB1C}"/>
          </ac:spMkLst>
        </pc:spChg>
        <pc:spChg chg="mod">
          <ac:chgData name="José Carlos Mota Trigueiro" userId="5bbd9609-5986-4a51-a7dc-8e296dc4a278" providerId="ADAL" clId="{2F4445DE-1BD8-4E83-889B-60FC38DD765C}" dt="2021-01-27T17:13:42.283" v="517"/>
          <ac:spMkLst>
            <pc:docMk/>
            <pc:sldMk cId="1222447172" sldId="314"/>
            <ac:spMk id="239" creationId="{11C4DE2B-0104-472B-A2E4-D2CA3C67F747}"/>
          </ac:spMkLst>
        </pc:spChg>
        <pc:spChg chg="mod">
          <ac:chgData name="José Carlos Mota Trigueiro" userId="5bbd9609-5986-4a51-a7dc-8e296dc4a278" providerId="ADAL" clId="{2F4445DE-1BD8-4E83-889B-60FC38DD765C}" dt="2021-01-27T17:13:42.283" v="517"/>
          <ac:spMkLst>
            <pc:docMk/>
            <pc:sldMk cId="1222447172" sldId="314"/>
            <ac:spMk id="240" creationId="{3C744F4A-D729-49D2-B1EE-0FE2075C33DB}"/>
          </ac:spMkLst>
        </pc:spChg>
        <pc:spChg chg="mod">
          <ac:chgData name="José Carlos Mota Trigueiro" userId="5bbd9609-5986-4a51-a7dc-8e296dc4a278" providerId="ADAL" clId="{2F4445DE-1BD8-4E83-889B-60FC38DD765C}" dt="2021-01-27T17:13:42.283" v="517"/>
          <ac:spMkLst>
            <pc:docMk/>
            <pc:sldMk cId="1222447172" sldId="314"/>
            <ac:spMk id="241" creationId="{FA004EE8-A915-4BF1-8ED9-78423CA23B0E}"/>
          </ac:spMkLst>
        </pc:spChg>
        <pc:spChg chg="mod">
          <ac:chgData name="José Carlos Mota Trigueiro" userId="5bbd9609-5986-4a51-a7dc-8e296dc4a278" providerId="ADAL" clId="{2F4445DE-1BD8-4E83-889B-60FC38DD765C}" dt="2021-01-27T17:13:42.283" v="517"/>
          <ac:spMkLst>
            <pc:docMk/>
            <pc:sldMk cId="1222447172" sldId="314"/>
            <ac:spMk id="242" creationId="{3FD115D2-6C0F-4B2B-AA0C-16B61D352A51}"/>
          </ac:spMkLst>
        </pc:spChg>
        <pc:spChg chg="mod">
          <ac:chgData name="José Carlos Mota Trigueiro" userId="5bbd9609-5986-4a51-a7dc-8e296dc4a278" providerId="ADAL" clId="{2F4445DE-1BD8-4E83-889B-60FC38DD765C}" dt="2021-01-27T17:13:42.283" v="517"/>
          <ac:spMkLst>
            <pc:docMk/>
            <pc:sldMk cId="1222447172" sldId="314"/>
            <ac:spMk id="243" creationId="{C2901AB6-977D-4BCF-8459-217053D7254F}"/>
          </ac:spMkLst>
        </pc:spChg>
        <pc:spChg chg="mod">
          <ac:chgData name="José Carlos Mota Trigueiro" userId="5bbd9609-5986-4a51-a7dc-8e296dc4a278" providerId="ADAL" clId="{2F4445DE-1BD8-4E83-889B-60FC38DD765C}" dt="2021-01-27T17:13:42.283" v="517"/>
          <ac:spMkLst>
            <pc:docMk/>
            <pc:sldMk cId="1222447172" sldId="314"/>
            <ac:spMk id="244" creationId="{EA19E027-49C7-449F-B751-38C140BF9491}"/>
          </ac:spMkLst>
        </pc:spChg>
        <pc:spChg chg="mod">
          <ac:chgData name="José Carlos Mota Trigueiro" userId="5bbd9609-5986-4a51-a7dc-8e296dc4a278" providerId="ADAL" clId="{2F4445DE-1BD8-4E83-889B-60FC38DD765C}" dt="2021-01-27T17:13:42.283" v="517"/>
          <ac:spMkLst>
            <pc:docMk/>
            <pc:sldMk cId="1222447172" sldId="314"/>
            <ac:spMk id="245" creationId="{AD4EEA84-C9E1-43C0-899B-BA1BDEEF1FA5}"/>
          </ac:spMkLst>
        </pc:spChg>
        <pc:spChg chg="mod">
          <ac:chgData name="José Carlos Mota Trigueiro" userId="5bbd9609-5986-4a51-a7dc-8e296dc4a278" providerId="ADAL" clId="{2F4445DE-1BD8-4E83-889B-60FC38DD765C}" dt="2021-01-27T17:13:42.283" v="517"/>
          <ac:spMkLst>
            <pc:docMk/>
            <pc:sldMk cId="1222447172" sldId="314"/>
            <ac:spMk id="246" creationId="{82721C17-6E52-4714-9F01-83FC26AB44BF}"/>
          </ac:spMkLst>
        </pc:spChg>
        <pc:spChg chg="mod">
          <ac:chgData name="José Carlos Mota Trigueiro" userId="5bbd9609-5986-4a51-a7dc-8e296dc4a278" providerId="ADAL" clId="{2F4445DE-1BD8-4E83-889B-60FC38DD765C}" dt="2021-01-27T17:13:42.283" v="517"/>
          <ac:spMkLst>
            <pc:docMk/>
            <pc:sldMk cId="1222447172" sldId="314"/>
            <ac:spMk id="247" creationId="{6E4CB254-EF03-489C-B9E5-09C37D987452}"/>
          </ac:spMkLst>
        </pc:spChg>
        <pc:spChg chg="mod">
          <ac:chgData name="José Carlos Mota Trigueiro" userId="5bbd9609-5986-4a51-a7dc-8e296dc4a278" providerId="ADAL" clId="{2F4445DE-1BD8-4E83-889B-60FC38DD765C}" dt="2021-01-27T17:13:42.283" v="517"/>
          <ac:spMkLst>
            <pc:docMk/>
            <pc:sldMk cId="1222447172" sldId="314"/>
            <ac:spMk id="248" creationId="{34E25491-61FA-4132-87A3-2E3AD467B0E2}"/>
          </ac:spMkLst>
        </pc:spChg>
        <pc:spChg chg="mod">
          <ac:chgData name="José Carlos Mota Trigueiro" userId="5bbd9609-5986-4a51-a7dc-8e296dc4a278" providerId="ADAL" clId="{2F4445DE-1BD8-4E83-889B-60FC38DD765C}" dt="2021-01-27T17:13:42.283" v="517"/>
          <ac:spMkLst>
            <pc:docMk/>
            <pc:sldMk cId="1222447172" sldId="314"/>
            <ac:spMk id="249" creationId="{17D3C397-B1D3-4F58-84C8-43F09791B374}"/>
          </ac:spMkLst>
        </pc:spChg>
        <pc:spChg chg="mod">
          <ac:chgData name="José Carlos Mota Trigueiro" userId="5bbd9609-5986-4a51-a7dc-8e296dc4a278" providerId="ADAL" clId="{2F4445DE-1BD8-4E83-889B-60FC38DD765C}" dt="2021-01-27T17:13:42.283" v="517"/>
          <ac:spMkLst>
            <pc:docMk/>
            <pc:sldMk cId="1222447172" sldId="314"/>
            <ac:spMk id="250" creationId="{DAE4E04B-8CDA-487A-86DF-43BAF97ADFE6}"/>
          </ac:spMkLst>
        </pc:spChg>
        <pc:spChg chg="mod">
          <ac:chgData name="José Carlos Mota Trigueiro" userId="5bbd9609-5986-4a51-a7dc-8e296dc4a278" providerId="ADAL" clId="{2F4445DE-1BD8-4E83-889B-60FC38DD765C}" dt="2021-01-27T17:13:42.283" v="517"/>
          <ac:spMkLst>
            <pc:docMk/>
            <pc:sldMk cId="1222447172" sldId="314"/>
            <ac:spMk id="251" creationId="{7301773F-4D62-4C35-B857-E9D4D3FAAA8E}"/>
          </ac:spMkLst>
        </pc:spChg>
        <pc:spChg chg="mod">
          <ac:chgData name="José Carlos Mota Trigueiro" userId="5bbd9609-5986-4a51-a7dc-8e296dc4a278" providerId="ADAL" clId="{2F4445DE-1BD8-4E83-889B-60FC38DD765C}" dt="2021-01-27T17:13:42.283" v="517"/>
          <ac:spMkLst>
            <pc:docMk/>
            <pc:sldMk cId="1222447172" sldId="314"/>
            <ac:spMk id="252" creationId="{D92D9B12-34BD-43A1-80DE-72AD143C6FEF}"/>
          </ac:spMkLst>
        </pc:spChg>
        <pc:spChg chg="mod">
          <ac:chgData name="José Carlos Mota Trigueiro" userId="5bbd9609-5986-4a51-a7dc-8e296dc4a278" providerId="ADAL" clId="{2F4445DE-1BD8-4E83-889B-60FC38DD765C}" dt="2021-01-27T17:13:42.283" v="517"/>
          <ac:spMkLst>
            <pc:docMk/>
            <pc:sldMk cId="1222447172" sldId="314"/>
            <ac:spMk id="253" creationId="{76733E2C-9C9D-45C3-A6A3-63C406F2A8FA}"/>
          </ac:spMkLst>
        </pc:spChg>
        <pc:spChg chg="mod">
          <ac:chgData name="José Carlos Mota Trigueiro" userId="5bbd9609-5986-4a51-a7dc-8e296dc4a278" providerId="ADAL" clId="{2F4445DE-1BD8-4E83-889B-60FC38DD765C}" dt="2021-01-27T17:13:42.283" v="517"/>
          <ac:spMkLst>
            <pc:docMk/>
            <pc:sldMk cId="1222447172" sldId="314"/>
            <ac:spMk id="254" creationId="{DF929648-0D13-455E-9E10-FEDFE1FE2E6E}"/>
          </ac:spMkLst>
        </pc:spChg>
        <pc:spChg chg="mod">
          <ac:chgData name="José Carlos Mota Trigueiro" userId="5bbd9609-5986-4a51-a7dc-8e296dc4a278" providerId="ADAL" clId="{2F4445DE-1BD8-4E83-889B-60FC38DD765C}" dt="2021-01-27T17:13:42.283" v="517"/>
          <ac:spMkLst>
            <pc:docMk/>
            <pc:sldMk cId="1222447172" sldId="314"/>
            <ac:spMk id="255" creationId="{581E9F20-9A96-4195-86DF-424DF523DD8A}"/>
          </ac:spMkLst>
        </pc:spChg>
        <pc:spChg chg="mod">
          <ac:chgData name="José Carlos Mota Trigueiro" userId="5bbd9609-5986-4a51-a7dc-8e296dc4a278" providerId="ADAL" clId="{2F4445DE-1BD8-4E83-889B-60FC38DD765C}" dt="2021-01-27T17:13:42.283" v="517"/>
          <ac:spMkLst>
            <pc:docMk/>
            <pc:sldMk cId="1222447172" sldId="314"/>
            <ac:spMk id="256" creationId="{C5552613-6CC7-4953-AECE-52FB7D2B7905}"/>
          </ac:spMkLst>
        </pc:spChg>
        <pc:spChg chg="mod">
          <ac:chgData name="José Carlos Mota Trigueiro" userId="5bbd9609-5986-4a51-a7dc-8e296dc4a278" providerId="ADAL" clId="{2F4445DE-1BD8-4E83-889B-60FC38DD765C}" dt="2021-01-27T17:13:42.283" v="517"/>
          <ac:spMkLst>
            <pc:docMk/>
            <pc:sldMk cId="1222447172" sldId="314"/>
            <ac:spMk id="257" creationId="{5A2C05DA-FE43-4D79-88EF-77C76F1C96D3}"/>
          </ac:spMkLst>
        </pc:spChg>
        <pc:spChg chg="mod">
          <ac:chgData name="José Carlos Mota Trigueiro" userId="5bbd9609-5986-4a51-a7dc-8e296dc4a278" providerId="ADAL" clId="{2F4445DE-1BD8-4E83-889B-60FC38DD765C}" dt="2021-01-27T17:13:42.283" v="517"/>
          <ac:spMkLst>
            <pc:docMk/>
            <pc:sldMk cId="1222447172" sldId="314"/>
            <ac:spMk id="258" creationId="{ABD8D334-E8DA-4943-8032-10DD817C83ED}"/>
          </ac:spMkLst>
        </pc:spChg>
        <pc:spChg chg="mod">
          <ac:chgData name="José Carlos Mota Trigueiro" userId="5bbd9609-5986-4a51-a7dc-8e296dc4a278" providerId="ADAL" clId="{2F4445DE-1BD8-4E83-889B-60FC38DD765C}" dt="2021-01-27T17:13:42.283" v="517"/>
          <ac:spMkLst>
            <pc:docMk/>
            <pc:sldMk cId="1222447172" sldId="314"/>
            <ac:spMk id="259" creationId="{C75E5B7D-3EF8-41A1-ACAF-19CA935E51E0}"/>
          </ac:spMkLst>
        </pc:spChg>
        <pc:spChg chg="mod">
          <ac:chgData name="José Carlos Mota Trigueiro" userId="5bbd9609-5986-4a51-a7dc-8e296dc4a278" providerId="ADAL" clId="{2F4445DE-1BD8-4E83-889B-60FC38DD765C}" dt="2021-01-27T17:13:42.283" v="517"/>
          <ac:spMkLst>
            <pc:docMk/>
            <pc:sldMk cId="1222447172" sldId="314"/>
            <ac:spMk id="260" creationId="{52A44786-785B-474A-A2BA-235B8E77BD23}"/>
          </ac:spMkLst>
        </pc:spChg>
        <pc:spChg chg="mod">
          <ac:chgData name="José Carlos Mota Trigueiro" userId="5bbd9609-5986-4a51-a7dc-8e296dc4a278" providerId="ADAL" clId="{2F4445DE-1BD8-4E83-889B-60FC38DD765C}" dt="2021-01-27T17:13:42.283" v="517"/>
          <ac:spMkLst>
            <pc:docMk/>
            <pc:sldMk cId="1222447172" sldId="314"/>
            <ac:spMk id="261" creationId="{0BD63CB5-E40B-4E98-A456-5592AF46A807}"/>
          </ac:spMkLst>
        </pc:spChg>
        <pc:spChg chg="mod">
          <ac:chgData name="José Carlos Mota Trigueiro" userId="5bbd9609-5986-4a51-a7dc-8e296dc4a278" providerId="ADAL" clId="{2F4445DE-1BD8-4E83-889B-60FC38DD765C}" dt="2021-01-27T17:13:42.283" v="517"/>
          <ac:spMkLst>
            <pc:docMk/>
            <pc:sldMk cId="1222447172" sldId="314"/>
            <ac:spMk id="262" creationId="{F3A2878F-5582-414A-A0CB-7566DDBD083C}"/>
          </ac:spMkLst>
        </pc:spChg>
        <pc:spChg chg="mod">
          <ac:chgData name="José Carlos Mota Trigueiro" userId="5bbd9609-5986-4a51-a7dc-8e296dc4a278" providerId="ADAL" clId="{2F4445DE-1BD8-4E83-889B-60FC38DD765C}" dt="2021-01-27T17:15:55.914" v="527"/>
          <ac:spMkLst>
            <pc:docMk/>
            <pc:sldMk cId="1222447172" sldId="314"/>
            <ac:spMk id="265" creationId="{EBD77922-56F9-46E8-B542-84871F3D686A}"/>
          </ac:spMkLst>
        </pc:spChg>
        <pc:spChg chg="mod">
          <ac:chgData name="José Carlos Mota Trigueiro" userId="5bbd9609-5986-4a51-a7dc-8e296dc4a278" providerId="ADAL" clId="{2F4445DE-1BD8-4E83-889B-60FC38DD765C}" dt="2021-01-27T17:15:55.914" v="527"/>
          <ac:spMkLst>
            <pc:docMk/>
            <pc:sldMk cId="1222447172" sldId="314"/>
            <ac:spMk id="266" creationId="{CE5403B7-6573-41BB-8D90-77E68137BE45}"/>
          </ac:spMkLst>
        </pc:spChg>
        <pc:spChg chg="mod">
          <ac:chgData name="José Carlos Mota Trigueiro" userId="5bbd9609-5986-4a51-a7dc-8e296dc4a278" providerId="ADAL" clId="{2F4445DE-1BD8-4E83-889B-60FC38DD765C}" dt="2021-01-27T17:15:55.914" v="527"/>
          <ac:spMkLst>
            <pc:docMk/>
            <pc:sldMk cId="1222447172" sldId="314"/>
            <ac:spMk id="267" creationId="{A0C6D56B-A0D7-4CD5-AF57-FDB84FEE1BC0}"/>
          </ac:spMkLst>
        </pc:spChg>
        <pc:spChg chg="mod">
          <ac:chgData name="José Carlos Mota Trigueiro" userId="5bbd9609-5986-4a51-a7dc-8e296dc4a278" providerId="ADAL" clId="{2F4445DE-1BD8-4E83-889B-60FC38DD765C}" dt="2021-01-27T17:15:55.914" v="527"/>
          <ac:spMkLst>
            <pc:docMk/>
            <pc:sldMk cId="1222447172" sldId="314"/>
            <ac:spMk id="268" creationId="{EABB6244-3484-4256-864A-DAEED331014D}"/>
          </ac:spMkLst>
        </pc:spChg>
        <pc:spChg chg="mod">
          <ac:chgData name="José Carlos Mota Trigueiro" userId="5bbd9609-5986-4a51-a7dc-8e296dc4a278" providerId="ADAL" clId="{2F4445DE-1BD8-4E83-889B-60FC38DD765C}" dt="2021-01-27T17:15:55.914" v="527"/>
          <ac:spMkLst>
            <pc:docMk/>
            <pc:sldMk cId="1222447172" sldId="314"/>
            <ac:spMk id="269" creationId="{4582B847-977C-462C-957B-D662C3585AE0}"/>
          </ac:spMkLst>
        </pc:spChg>
        <pc:spChg chg="mod">
          <ac:chgData name="José Carlos Mota Trigueiro" userId="5bbd9609-5986-4a51-a7dc-8e296dc4a278" providerId="ADAL" clId="{2F4445DE-1BD8-4E83-889B-60FC38DD765C}" dt="2021-01-27T17:15:55.914" v="527"/>
          <ac:spMkLst>
            <pc:docMk/>
            <pc:sldMk cId="1222447172" sldId="314"/>
            <ac:spMk id="270" creationId="{F4847E14-4650-4C36-9A8D-86FB3C56D647}"/>
          </ac:spMkLst>
        </pc:spChg>
        <pc:spChg chg="mod">
          <ac:chgData name="José Carlos Mota Trigueiro" userId="5bbd9609-5986-4a51-a7dc-8e296dc4a278" providerId="ADAL" clId="{2F4445DE-1BD8-4E83-889B-60FC38DD765C}" dt="2021-01-27T17:15:55.914" v="527"/>
          <ac:spMkLst>
            <pc:docMk/>
            <pc:sldMk cId="1222447172" sldId="314"/>
            <ac:spMk id="271" creationId="{DDFF1E22-6F23-4C6C-A02F-7DEEBA02F395}"/>
          </ac:spMkLst>
        </pc:spChg>
        <pc:spChg chg="mod">
          <ac:chgData name="José Carlos Mota Trigueiro" userId="5bbd9609-5986-4a51-a7dc-8e296dc4a278" providerId="ADAL" clId="{2F4445DE-1BD8-4E83-889B-60FC38DD765C}" dt="2021-01-27T17:15:55.914" v="527"/>
          <ac:spMkLst>
            <pc:docMk/>
            <pc:sldMk cId="1222447172" sldId="314"/>
            <ac:spMk id="272" creationId="{6A2749BE-F634-4EF4-BEF0-9CD74409B911}"/>
          </ac:spMkLst>
        </pc:spChg>
        <pc:spChg chg="mod">
          <ac:chgData name="José Carlos Mota Trigueiro" userId="5bbd9609-5986-4a51-a7dc-8e296dc4a278" providerId="ADAL" clId="{2F4445DE-1BD8-4E83-889B-60FC38DD765C}" dt="2021-01-27T17:15:55.914" v="527"/>
          <ac:spMkLst>
            <pc:docMk/>
            <pc:sldMk cId="1222447172" sldId="314"/>
            <ac:spMk id="273" creationId="{68348BCA-545E-45A2-AF06-0B2858CC8946}"/>
          </ac:spMkLst>
        </pc:spChg>
        <pc:spChg chg="mod">
          <ac:chgData name="José Carlos Mota Trigueiro" userId="5bbd9609-5986-4a51-a7dc-8e296dc4a278" providerId="ADAL" clId="{2F4445DE-1BD8-4E83-889B-60FC38DD765C}" dt="2021-01-27T17:15:55.914" v="527"/>
          <ac:spMkLst>
            <pc:docMk/>
            <pc:sldMk cId="1222447172" sldId="314"/>
            <ac:spMk id="274" creationId="{77308E64-4B46-4EB6-9B56-4AEF3D8075B2}"/>
          </ac:spMkLst>
        </pc:spChg>
        <pc:spChg chg="mod">
          <ac:chgData name="José Carlos Mota Trigueiro" userId="5bbd9609-5986-4a51-a7dc-8e296dc4a278" providerId="ADAL" clId="{2F4445DE-1BD8-4E83-889B-60FC38DD765C}" dt="2021-01-27T17:15:55.914" v="527"/>
          <ac:spMkLst>
            <pc:docMk/>
            <pc:sldMk cId="1222447172" sldId="314"/>
            <ac:spMk id="275" creationId="{5A30C2D5-9700-4F71-B8CC-82A32224BD2E}"/>
          </ac:spMkLst>
        </pc:spChg>
        <pc:spChg chg="mod">
          <ac:chgData name="José Carlos Mota Trigueiro" userId="5bbd9609-5986-4a51-a7dc-8e296dc4a278" providerId="ADAL" clId="{2F4445DE-1BD8-4E83-889B-60FC38DD765C}" dt="2021-01-27T17:15:55.914" v="527"/>
          <ac:spMkLst>
            <pc:docMk/>
            <pc:sldMk cId="1222447172" sldId="314"/>
            <ac:spMk id="276" creationId="{7D7C4BC9-627A-434D-8D63-AA77CCE06584}"/>
          </ac:spMkLst>
        </pc:spChg>
        <pc:spChg chg="mod">
          <ac:chgData name="José Carlos Mota Trigueiro" userId="5bbd9609-5986-4a51-a7dc-8e296dc4a278" providerId="ADAL" clId="{2F4445DE-1BD8-4E83-889B-60FC38DD765C}" dt="2021-01-27T17:15:55.914" v="527"/>
          <ac:spMkLst>
            <pc:docMk/>
            <pc:sldMk cId="1222447172" sldId="314"/>
            <ac:spMk id="277" creationId="{7B340715-D8BF-4F00-9AD3-8E9582E28FC7}"/>
          </ac:spMkLst>
        </pc:spChg>
        <pc:spChg chg="mod">
          <ac:chgData name="José Carlos Mota Trigueiro" userId="5bbd9609-5986-4a51-a7dc-8e296dc4a278" providerId="ADAL" clId="{2F4445DE-1BD8-4E83-889B-60FC38DD765C}" dt="2021-01-27T17:15:55.914" v="527"/>
          <ac:spMkLst>
            <pc:docMk/>
            <pc:sldMk cId="1222447172" sldId="314"/>
            <ac:spMk id="278" creationId="{E9588D05-6556-42E0-ADB1-FC91509FB40F}"/>
          </ac:spMkLst>
        </pc:spChg>
        <pc:spChg chg="mod">
          <ac:chgData name="José Carlos Mota Trigueiro" userId="5bbd9609-5986-4a51-a7dc-8e296dc4a278" providerId="ADAL" clId="{2F4445DE-1BD8-4E83-889B-60FC38DD765C}" dt="2021-01-27T17:15:55.914" v="527"/>
          <ac:spMkLst>
            <pc:docMk/>
            <pc:sldMk cId="1222447172" sldId="314"/>
            <ac:spMk id="279" creationId="{FF4773A6-4848-4D3C-9B88-E737BBE46492}"/>
          </ac:spMkLst>
        </pc:spChg>
        <pc:spChg chg="mod">
          <ac:chgData name="José Carlos Mota Trigueiro" userId="5bbd9609-5986-4a51-a7dc-8e296dc4a278" providerId="ADAL" clId="{2F4445DE-1BD8-4E83-889B-60FC38DD765C}" dt="2021-01-27T17:15:55.914" v="527"/>
          <ac:spMkLst>
            <pc:docMk/>
            <pc:sldMk cId="1222447172" sldId="314"/>
            <ac:spMk id="280" creationId="{7EBE9306-758B-4620-86F4-540CEDD18E62}"/>
          </ac:spMkLst>
        </pc:spChg>
        <pc:spChg chg="mod">
          <ac:chgData name="José Carlos Mota Trigueiro" userId="5bbd9609-5986-4a51-a7dc-8e296dc4a278" providerId="ADAL" clId="{2F4445DE-1BD8-4E83-889B-60FC38DD765C}" dt="2021-01-27T17:15:55.914" v="527"/>
          <ac:spMkLst>
            <pc:docMk/>
            <pc:sldMk cId="1222447172" sldId="314"/>
            <ac:spMk id="281" creationId="{ED7EEBC5-AB06-4EBD-944F-D389A0FFBBA5}"/>
          </ac:spMkLst>
        </pc:spChg>
        <pc:spChg chg="mod">
          <ac:chgData name="José Carlos Mota Trigueiro" userId="5bbd9609-5986-4a51-a7dc-8e296dc4a278" providerId="ADAL" clId="{2F4445DE-1BD8-4E83-889B-60FC38DD765C}" dt="2021-01-27T17:15:55.914" v="527"/>
          <ac:spMkLst>
            <pc:docMk/>
            <pc:sldMk cId="1222447172" sldId="314"/>
            <ac:spMk id="282" creationId="{C95F32C2-7002-4AF3-964D-796236A5E996}"/>
          </ac:spMkLst>
        </pc:spChg>
        <pc:spChg chg="mod">
          <ac:chgData name="José Carlos Mota Trigueiro" userId="5bbd9609-5986-4a51-a7dc-8e296dc4a278" providerId="ADAL" clId="{2F4445DE-1BD8-4E83-889B-60FC38DD765C}" dt="2021-01-27T17:15:55.914" v="527"/>
          <ac:spMkLst>
            <pc:docMk/>
            <pc:sldMk cId="1222447172" sldId="314"/>
            <ac:spMk id="283" creationId="{F64ED0FD-FEF1-4260-AE6D-1FA7A8CD49B6}"/>
          </ac:spMkLst>
        </pc:spChg>
        <pc:spChg chg="mod">
          <ac:chgData name="José Carlos Mota Trigueiro" userId="5bbd9609-5986-4a51-a7dc-8e296dc4a278" providerId="ADAL" clId="{2F4445DE-1BD8-4E83-889B-60FC38DD765C}" dt="2021-01-27T17:15:55.914" v="527"/>
          <ac:spMkLst>
            <pc:docMk/>
            <pc:sldMk cId="1222447172" sldId="314"/>
            <ac:spMk id="284" creationId="{E1A3F050-12DE-4290-871C-DE934CEF6243}"/>
          </ac:spMkLst>
        </pc:spChg>
        <pc:spChg chg="mod">
          <ac:chgData name="José Carlos Mota Trigueiro" userId="5bbd9609-5986-4a51-a7dc-8e296dc4a278" providerId="ADAL" clId="{2F4445DE-1BD8-4E83-889B-60FC38DD765C}" dt="2021-01-27T17:15:55.914" v="527"/>
          <ac:spMkLst>
            <pc:docMk/>
            <pc:sldMk cId="1222447172" sldId="314"/>
            <ac:spMk id="285" creationId="{8CEC277B-BD2B-416C-9C56-24C9E7D5A03F}"/>
          </ac:spMkLst>
        </pc:spChg>
        <pc:spChg chg="mod">
          <ac:chgData name="José Carlos Mota Trigueiro" userId="5bbd9609-5986-4a51-a7dc-8e296dc4a278" providerId="ADAL" clId="{2F4445DE-1BD8-4E83-889B-60FC38DD765C}" dt="2021-01-27T17:15:55.914" v="527"/>
          <ac:spMkLst>
            <pc:docMk/>
            <pc:sldMk cId="1222447172" sldId="314"/>
            <ac:spMk id="286" creationId="{76DE4F21-B883-4689-B77F-606A9D1F3B9C}"/>
          </ac:spMkLst>
        </pc:spChg>
        <pc:spChg chg="mod">
          <ac:chgData name="José Carlos Mota Trigueiro" userId="5bbd9609-5986-4a51-a7dc-8e296dc4a278" providerId="ADAL" clId="{2F4445DE-1BD8-4E83-889B-60FC38DD765C}" dt="2021-01-27T17:15:55.914" v="527"/>
          <ac:spMkLst>
            <pc:docMk/>
            <pc:sldMk cId="1222447172" sldId="314"/>
            <ac:spMk id="287" creationId="{AACE6337-63C9-4DC3-A0D0-489062FBAC03}"/>
          </ac:spMkLst>
        </pc:spChg>
        <pc:spChg chg="mod">
          <ac:chgData name="José Carlos Mota Trigueiro" userId="5bbd9609-5986-4a51-a7dc-8e296dc4a278" providerId="ADAL" clId="{2F4445DE-1BD8-4E83-889B-60FC38DD765C}" dt="2021-01-27T17:15:55.914" v="527"/>
          <ac:spMkLst>
            <pc:docMk/>
            <pc:sldMk cId="1222447172" sldId="314"/>
            <ac:spMk id="288" creationId="{27BCE2F0-80B9-4EBE-9938-E1068CDDAFB4}"/>
          </ac:spMkLst>
        </pc:spChg>
        <pc:spChg chg="mod">
          <ac:chgData name="José Carlos Mota Trigueiro" userId="5bbd9609-5986-4a51-a7dc-8e296dc4a278" providerId="ADAL" clId="{2F4445DE-1BD8-4E83-889B-60FC38DD765C}" dt="2021-01-27T17:15:55.914" v="527"/>
          <ac:spMkLst>
            <pc:docMk/>
            <pc:sldMk cId="1222447172" sldId="314"/>
            <ac:spMk id="289" creationId="{D8FBB3F2-4B55-4FFE-8CA2-D043A6EBACCF}"/>
          </ac:spMkLst>
        </pc:spChg>
        <pc:spChg chg="mod">
          <ac:chgData name="José Carlos Mota Trigueiro" userId="5bbd9609-5986-4a51-a7dc-8e296dc4a278" providerId="ADAL" clId="{2F4445DE-1BD8-4E83-889B-60FC38DD765C}" dt="2021-01-27T17:15:55.914" v="527"/>
          <ac:spMkLst>
            <pc:docMk/>
            <pc:sldMk cId="1222447172" sldId="314"/>
            <ac:spMk id="290" creationId="{5B30BB92-C165-448F-A274-0C22907A87B2}"/>
          </ac:spMkLst>
        </pc:spChg>
        <pc:spChg chg="add del mod ord">
          <ac:chgData name="José Carlos Mota Trigueiro" userId="5bbd9609-5986-4a51-a7dc-8e296dc4a278" providerId="ADAL" clId="{2F4445DE-1BD8-4E83-889B-60FC38DD765C}" dt="2021-01-27T17:25:07.532" v="622" actId="478"/>
          <ac:spMkLst>
            <pc:docMk/>
            <pc:sldMk cId="1222447172" sldId="314"/>
            <ac:spMk id="291" creationId="{4325CB44-63C1-4E10-824B-35402B8C136F}"/>
          </ac:spMkLst>
        </pc:spChg>
        <pc:spChg chg="add del mod">
          <ac:chgData name="José Carlos Mota Trigueiro" userId="5bbd9609-5986-4a51-a7dc-8e296dc4a278" providerId="ADAL" clId="{2F4445DE-1BD8-4E83-889B-60FC38DD765C}" dt="2021-01-27T17:21:46.990" v="589" actId="21"/>
          <ac:spMkLst>
            <pc:docMk/>
            <pc:sldMk cId="1222447172" sldId="314"/>
            <ac:spMk id="292" creationId="{1EE51D70-F7C1-4BE7-85BF-60B4A3FC2A9E}"/>
          </ac:spMkLst>
        </pc:spChg>
        <pc:spChg chg="add del mod">
          <ac:chgData name="José Carlos Mota Trigueiro" userId="5bbd9609-5986-4a51-a7dc-8e296dc4a278" providerId="ADAL" clId="{2F4445DE-1BD8-4E83-889B-60FC38DD765C}" dt="2021-01-27T17:17:03.458" v="538" actId="478"/>
          <ac:spMkLst>
            <pc:docMk/>
            <pc:sldMk cId="1222447172" sldId="314"/>
            <ac:spMk id="293" creationId="{9A01D715-78BD-4EDF-A38C-E1CA3D54ECA2}"/>
          </ac:spMkLst>
        </pc:spChg>
        <pc:spChg chg="add del mod">
          <ac:chgData name="José Carlos Mota Trigueiro" userId="5bbd9609-5986-4a51-a7dc-8e296dc4a278" providerId="ADAL" clId="{2F4445DE-1BD8-4E83-889B-60FC38DD765C}" dt="2021-01-27T17:16:57.181" v="536" actId="478"/>
          <ac:spMkLst>
            <pc:docMk/>
            <pc:sldMk cId="1222447172" sldId="314"/>
            <ac:spMk id="294" creationId="{F4DEA4A6-1023-46AD-AF51-44F8C1EA304A}"/>
          </ac:spMkLst>
        </pc:spChg>
        <pc:spChg chg="mod">
          <ac:chgData name="José Carlos Mota Trigueiro" userId="5bbd9609-5986-4a51-a7dc-8e296dc4a278" providerId="ADAL" clId="{2F4445DE-1BD8-4E83-889B-60FC38DD765C}" dt="2021-01-27T17:15:55.914" v="527"/>
          <ac:spMkLst>
            <pc:docMk/>
            <pc:sldMk cId="1222447172" sldId="314"/>
            <ac:spMk id="296" creationId="{EC210DE4-066B-486E-B2D7-E4E5B429CB93}"/>
          </ac:spMkLst>
        </pc:spChg>
        <pc:spChg chg="mod">
          <ac:chgData name="José Carlos Mota Trigueiro" userId="5bbd9609-5986-4a51-a7dc-8e296dc4a278" providerId="ADAL" clId="{2F4445DE-1BD8-4E83-889B-60FC38DD765C}" dt="2021-01-27T17:15:55.914" v="527"/>
          <ac:spMkLst>
            <pc:docMk/>
            <pc:sldMk cId="1222447172" sldId="314"/>
            <ac:spMk id="297" creationId="{BF753F6F-8246-4537-962E-132C153F3BC4}"/>
          </ac:spMkLst>
        </pc:spChg>
        <pc:spChg chg="mod">
          <ac:chgData name="José Carlos Mota Trigueiro" userId="5bbd9609-5986-4a51-a7dc-8e296dc4a278" providerId="ADAL" clId="{2F4445DE-1BD8-4E83-889B-60FC38DD765C}" dt="2021-01-27T17:15:55.914" v="527"/>
          <ac:spMkLst>
            <pc:docMk/>
            <pc:sldMk cId="1222447172" sldId="314"/>
            <ac:spMk id="298" creationId="{F3FBA0B8-2239-4743-848E-D8BFD87158F8}"/>
          </ac:spMkLst>
        </pc:spChg>
        <pc:spChg chg="mod">
          <ac:chgData name="José Carlos Mota Trigueiro" userId="5bbd9609-5986-4a51-a7dc-8e296dc4a278" providerId="ADAL" clId="{2F4445DE-1BD8-4E83-889B-60FC38DD765C}" dt="2021-01-27T17:15:55.914" v="527"/>
          <ac:spMkLst>
            <pc:docMk/>
            <pc:sldMk cId="1222447172" sldId="314"/>
            <ac:spMk id="299" creationId="{57070024-013F-4036-AAE2-F50AE95F7C0F}"/>
          </ac:spMkLst>
        </pc:spChg>
        <pc:spChg chg="mod">
          <ac:chgData name="José Carlos Mota Trigueiro" userId="5bbd9609-5986-4a51-a7dc-8e296dc4a278" providerId="ADAL" clId="{2F4445DE-1BD8-4E83-889B-60FC38DD765C}" dt="2021-01-27T17:15:55.914" v="527"/>
          <ac:spMkLst>
            <pc:docMk/>
            <pc:sldMk cId="1222447172" sldId="314"/>
            <ac:spMk id="300" creationId="{8BC3F1D5-E3A3-469F-A586-B4BAC87E5BBD}"/>
          </ac:spMkLst>
        </pc:spChg>
        <pc:spChg chg="mod">
          <ac:chgData name="José Carlos Mota Trigueiro" userId="5bbd9609-5986-4a51-a7dc-8e296dc4a278" providerId="ADAL" clId="{2F4445DE-1BD8-4E83-889B-60FC38DD765C}" dt="2021-01-27T17:15:55.914" v="527"/>
          <ac:spMkLst>
            <pc:docMk/>
            <pc:sldMk cId="1222447172" sldId="314"/>
            <ac:spMk id="301" creationId="{76100FDA-E100-494B-BD43-F01D39E112AC}"/>
          </ac:spMkLst>
        </pc:spChg>
        <pc:spChg chg="mod">
          <ac:chgData name="José Carlos Mota Trigueiro" userId="5bbd9609-5986-4a51-a7dc-8e296dc4a278" providerId="ADAL" clId="{2F4445DE-1BD8-4E83-889B-60FC38DD765C}" dt="2021-01-27T17:15:55.914" v="527"/>
          <ac:spMkLst>
            <pc:docMk/>
            <pc:sldMk cId="1222447172" sldId="314"/>
            <ac:spMk id="302" creationId="{797E691A-A2EF-4E1E-97F5-91B5FF28C5C8}"/>
          </ac:spMkLst>
        </pc:spChg>
        <pc:spChg chg="mod">
          <ac:chgData name="José Carlos Mota Trigueiro" userId="5bbd9609-5986-4a51-a7dc-8e296dc4a278" providerId="ADAL" clId="{2F4445DE-1BD8-4E83-889B-60FC38DD765C}" dt="2021-01-27T17:15:55.914" v="527"/>
          <ac:spMkLst>
            <pc:docMk/>
            <pc:sldMk cId="1222447172" sldId="314"/>
            <ac:spMk id="303" creationId="{CECC8934-13D0-4A3C-944A-71C82FAEE3A1}"/>
          </ac:spMkLst>
        </pc:spChg>
        <pc:spChg chg="mod">
          <ac:chgData name="José Carlos Mota Trigueiro" userId="5bbd9609-5986-4a51-a7dc-8e296dc4a278" providerId="ADAL" clId="{2F4445DE-1BD8-4E83-889B-60FC38DD765C}" dt="2021-01-27T17:15:55.914" v="527"/>
          <ac:spMkLst>
            <pc:docMk/>
            <pc:sldMk cId="1222447172" sldId="314"/>
            <ac:spMk id="304" creationId="{0FCE8B38-04A9-43FE-98C6-CCEE73E11F4E}"/>
          </ac:spMkLst>
        </pc:spChg>
        <pc:spChg chg="mod">
          <ac:chgData name="José Carlos Mota Trigueiro" userId="5bbd9609-5986-4a51-a7dc-8e296dc4a278" providerId="ADAL" clId="{2F4445DE-1BD8-4E83-889B-60FC38DD765C}" dt="2021-01-27T17:15:55.914" v="527"/>
          <ac:spMkLst>
            <pc:docMk/>
            <pc:sldMk cId="1222447172" sldId="314"/>
            <ac:spMk id="305" creationId="{195B1F37-9896-4000-9290-1F3E7F23E5FD}"/>
          </ac:spMkLst>
        </pc:spChg>
        <pc:spChg chg="mod">
          <ac:chgData name="José Carlos Mota Trigueiro" userId="5bbd9609-5986-4a51-a7dc-8e296dc4a278" providerId="ADAL" clId="{2F4445DE-1BD8-4E83-889B-60FC38DD765C}" dt="2021-01-27T17:15:55.914" v="527"/>
          <ac:spMkLst>
            <pc:docMk/>
            <pc:sldMk cId="1222447172" sldId="314"/>
            <ac:spMk id="306" creationId="{58A5F296-5652-4F30-B967-E171974DA53D}"/>
          </ac:spMkLst>
        </pc:spChg>
        <pc:spChg chg="mod">
          <ac:chgData name="José Carlos Mota Trigueiro" userId="5bbd9609-5986-4a51-a7dc-8e296dc4a278" providerId="ADAL" clId="{2F4445DE-1BD8-4E83-889B-60FC38DD765C}" dt="2021-01-27T17:15:55.914" v="527"/>
          <ac:spMkLst>
            <pc:docMk/>
            <pc:sldMk cId="1222447172" sldId="314"/>
            <ac:spMk id="307" creationId="{526F02C8-3A4F-47C3-8595-2C19A0083FD0}"/>
          </ac:spMkLst>
        </pc:spChg>
        <pc:spChg chg="mod">
          <ac:chgData name="José Carlos Mota Trigueiro" userId="5bbd9609-5986-4a51-a7dc-8e296dc4a278" providerId="ADAL" clId="{2F4445DE-1BD8-4E83-889B-60FC38DD765C}" dt="2021-01-27T17:15:55.914" v="527"/>
          <ac:spMkLst>
            <pc:docMk/>
            <pc:sldMk cId="1222447172" sldId="314"/>
            <ac:spMk id="308" creationId="{A39C69D1-24F1-46CF-9BAD-21D2E24FC6B8}"/>
          </ac:spMkLst>
        </pc:spChg>
        <pc:spChg chg="mod">
          <ac:chgData name="José Carlos Mota Trigueiro" userId="5bbd9609-5986-4a51-a7dc-8e296dc4a278" providerId="ADAL" clId="{2F4445DE-1BD8-4E83-889B-60FC38DD765C}" dt="2021-01-27T17:15:55.914" v="527"/>
          <ac:spMkLst>
            <pc:docMk/>
            <pc:sldMk cId="1222447172" sldId="314"/>
            <ac:spMk id="309" creationId="{BAB3C9AC-17CA-476B-A5AB-C131F5FC0F22}"/>
          </ac:spMkLst>
        </pc:spChg>
        <pc:spChg chg="mod">
          <ac:chgData name="José Carlos Mota Trigueiro" userId="5bbd9609-5986-4a51-a7dc-8e296dc4a278" providerId="ADAL" clId="{2F4445DE-1BD8-4E83-889B-60FC38DD765C}" dt="2021-01-27T17:15:55.914" v="527"/>
          <ac:spMkLst>
            <pc:docMk/>
            <pc:sldMk cId="1222447172" sldId="314"/>
            <ac:spMk id="310" creationId="{02B78748-09BA-4214-BF9F-93127180085B}"/>
          </ac:spMkLst>
        </pc:spChg>
        <pc:spChg chg="mod">
          <ac:chgData name="José Carlos Mota Trigueiro" userId="5bbd9609-5986-4a51-a7dc-8e296dc4a278" providerId="ADAL" clId="{2F4445DE-1BD8-4E83-889B-60FC38DD765C}" dt="2021-01-27T17:15:55.914" v="527"/>
          <ac:spMkLst>
            <pc:docMk/>
            <pc:sldMk cId="1222447172" sldId="314"/>
            <ac:spMk id="311" creationId="{0093069C-D5FB-41DA-B66D-F321FD03C114}"/>
          </ac:spMkLst>
        </pc:spChg>
        <pc:spChg chg="mod">
          <ac:chgData name="José Carlos Mota Trigueiro" userId="5bbd9609-5986-4a51-a7dc-8e296dc4a278" providerId="ADAL" clId="{2F4445DE-1BD8-4E83-889B-60FC38DD765C}" dt="2021-01-27T17:15:55.914" v="527"/>
          <ac:spMkLst>
            <pc:docMk/>
            <pc:sldMk cId="1222447172" sldId="314"/>
            <ac:spMk id="312" creationId="{B29DE9C8-302D-461C-B596-6D977E327D06}"/>
          </ac:spMkLst>
        </pc:spChg>
        <pc:spChg chg="mod">
          <ac:chgData name="José Carlos Mota Trigueiro" userId="5bbd9609-5986-4a51-a7dc-8e296dc4a278" providerId="ADAL" clId="{2F4445DE-1BD8-4E83-889B-60FC38DD765C}" dt="2021-01-27T17:15:55.914" v="527"/>
          <ac:spMkLst>
            <pc:docMk/>
            <pc:sldMk cId="1222447172" sldId="314"/>
            <ac:spMk id="313" creationId="{DAD1C2DF-8A4F-4AFB-97AC-26502318C39B}"/>
          </ac:spMkLst>
        </pc:spChg>
        <pc:spChg chg="mod">
          <ac:chgData name="José Carlos Mota Trigueiro" userId="5bbd9609-5986-4a51-a7dc-8e296dc4a278" providerId="ADAL" clId="{2F4445DE-1BD8-4E83-889B-60FC38DD765C}" dt="2021-01-27T17:15:55.914" v="527"/>
          <ac:spMkLst>
            <pc:docMk/>
            <pc:sldMk cId="1222447172" sldId="314"/>
            <ac:spMk id="314" creationId="{17E52F35-32C8-43E8-A5FE-DF26589754A1}"/>
          </ac:spMkLst>
        </pc:spChg>
        <pc:spChg chg="mod">
          <ac:chgData name="José Carlos Mota Trigueiro" userId="5bbd9609-5986-4a51-a7dc-8e296dc4a278" providerId="ADAL" clId="{2F4445DE-1BD8-4E83-889B-60FC38DD765C}" dt="2021-01-27T17:15:55.914" v="527"/>
          <ac:spMkLst>
            <pc:docMk/>
            <pc:sldMk cId="1222447172" sldId="314"/>
            <ac:spMk id="315" creationId="{48F23C4A-BD97-4D03-BAA3-45FFE1EE7A3E}"/>
          </ac:spMkLst>
        </pc:spChg>
        <pc:spChg chg="mod">
          <ac:chgData name="José Carlos Mota Trigueiro" userId="5bbd9609-5986-4a51-a7dc-8e296dc4a278" providerId="ADAL" clId="{2F4445DE-1BD8-4E83-889B-60FC38DD765C}" dt="2021-01-27T17:15:55.914" v="527"/>
          <ac:spMkLst>
            <pc:docMk/>
            <pc:sldMk cId="1222447172" sldId="314"/>
            <ac:spMk id="316" creationId="{36C7A4D3-EE40-4301-A766-771DAF218316}"/>
          </ac:spMkLst>
        </pc:spChg>
        <pc:spChg chg="mod">
          <ac:chgData name="José Carlos Mota Trigueiro" userId="5bbd9609-5986-4a51-a7dc-8e296dc4a278" providerId="ADAL" clId="{2F4445DE-1BD8-4E83-889B-60FC38DD765C}" dt="2021-01-27T17:15:55.914" v="527"/>
          <ac:spMkLst>
            <pc:docMk/>
            <pc:sldMk cId="1222447172" sldId="314"/>
            <ac:spMk id="317" creationId="{53A567E8-169C-43C8-BEF6-5FEA83DF6C1F}"/>
          </ac:spMkLst>
        </pc:spChg>
        <pc:spChg chg="mod">
          <ac:chgData name="José Carlos Mota Trigueiro" userId="5bbd9609-5986-4a51-a7dc-8e296dc4a278" providerId="ADAL" clId="{2F4445DE-1BD8-4E83-889B-60FC38DD765C}" dt="2021-01-27T17:15:55.914" v="527"/>
          <ac:spMkLst>
            <pc:docMk/>
            <pc:sldMk cId="1222447172" sldId="314"/>
            <ac:spMk id="318" creationId="{1A906D71-A345-4027-B423-0151C3571EFB}"/>
          </ac:spMkLst>
        </pc:spChg>
        <pc:spChg chg="mod">
          <ac:chgData name="José Carlos Mota Trigueiro" userId="5bbd9609-5986-4a51-a7dc-8e296dc4a278" providerId="ADAL" clId="{2F4445DE-1BD8-4E83-889B-60FC38DD765C}" dt="2021-01-27T17:15:55.914" v="527"/>
          <ac:spMkLst>
            <pc:docMk/>
            <pc:sldMk cId="1222447172" sldId="314"/>
            <ac:spMk id="319" creationId="{4B93860A-5507-4A8F-B258-838B4DAB1978}"/>
          </ac:spMkLst>
        </pc:spChg>
        <pc:spChg chg="mod">
          <ac:chgData name="José Carlos Mota Trigueiro" userId="5bbd9609-5986-4a51-a7dc-8e296dc4a278" providerId="ADAL" clId="{2F4445DE-1BD8-4E83-889B-60FC38DD765C}" dt="2021-01-27T17:15:55.914" v="527"/>
          <ac:spMkLst>
            <pc:docMk/>
            <pc:sldMk cId="1222447172" sldId="314"/>
            <ac:spMk id="320" creationId="{6DB008C3-2181-4372-B7E5-E4C732FE08C8}"/>
          </ac:spMkLst>
        </pc:spChg>
        <pc:spChg chg="mod">
          <ac:chgData name="José Carlos Mota Trigueiro" userId="5bbd9609-5986-4a51-a7dc-8e296dc4a278" providerId="ADAL" clId="{2F4445DE-1BD8-4E83-889B-60FC38DD765C}" dt="2021-01-27T17:15:55.914" v="527"/>
          <ac:spMkLst>
            <pc:docMk/>
            <pc:sldMk cId="1222447172" sldId="314"/>
            <ac:spMk id="321" creationId="{6173CBAC-96B9-469F-AFE5-DD3727DA4683}"/>
          </ac:spMkLst>
        </pc:spChg>
        <pc:spChg chg="mod">
          <ac:chgData name="José Carlos Mota Trigueiro" userId="5bbd9609-5986-4a51-a7dc-8e296dc4a278" providerId="ADAL" clId="{2F4445DE-1BD8-4E83-889B-60FC38DD765C}" dt="2021-01-27T17:19:57.486" v="583"/>
          <ac:spMkLst>
            <pc:docMk/>
            <pc:sldMk cId="1222447172" sldId="314"/>
            <ac:spMk id="324" creationId="{A19F6524-DF5C-460D-995D-28E8C1AB4379}"/>
          </ac:spMkLst>
        </pc:spChg>
        <pc:spChg chg="mod">
          <ac:chgData name="José Carlos Mota Trigueiro" userId="5bbd9609-5986-4a51-a7dc-8e296dc4a278" providerId="ADAL" clId="{2F4445DE-1BD8-4E83-889B-60FC38DD765C}" dt="2021-01-27T17:19:57.486" v="583"/>
          <ac:spMkLst>
            <pc:docMk/>
            <pc:sldMk cId="1222447172" sldId="314"/>
            <ac:spMk id="325" creationId="{0DBBD0F4-3591-47BC-ADA3-6C275A06DE7E}"/>
          </ac:spMkLst>
        </pc:spChg>
        <pc:spChg chg="mod">
          <ac:chgData name="José Carlos Mota Trigueiro" userId="5bbd9609-5986-4a51-a7dc-8e296dc4a278" providerId="ADAL" clId="{2F4445DE-1BD8-4E83-889B-60FC38DD765C}" dt="2021-01-27T17:19:57.486" v="583"/>
          <ac:spMkLst>
            <pc:docMk/>
            <pc:sldMk cId="1222447172" sldId="314"/>
            <ac:spMk id="326" creationId="{106D6709-52DC-44D2-982A-0E6F1F0C23B1}"/>
          </ac:spMkLst>
        </pc:spChg>
        <pc:spChg chg="mod">
          <ac:chgData name="José Carlos Mota Trigueiro" userId="5bbd9609-5986-4a51-a7dc-8e296dc4a278" providerId="ADAL" clId="{2F4445DE-1BD8-4E83-889B-60FC38DD765C}" dt="2021-01-27T17:19:57.486" v="583"/>
          <ac:spMkLst>
            <pc:docMk/>
            <pc:sldMk cId="1222447172" sldId="314"/>
            <ac:spMk id="327" creationId="{5C5B2208-EE08-4200-A725-5970E234B15B}"/>
          </ac:spMkLst>
        </pc:spChg>
        <pc:spChg chg="mod">
          <ac:chgData name="José Carlos Mota Trigueiro" userId="5bbd9609-5986-4a51-a7dc-8e296dc4a278" providerId="ADAL" clId="{2F4445DE-1BD8-4E83-889B-60FC38DD765C}" dt="2021-01-27T17:19:57.486" v="583"/>
          <ac:spMkLst>
            <pc:docMk/>
            <pc:sldMk cId="1222447172" sldId="314"/>
            <ac:spMk id="328" creationId="{C828908F-7597-41A2-8B2E-8BE10FA6A8FF}"/>
          </ac:spMkLst>
        </pc:spChg>
        <pc:spChg chg="mod">
          <ac:chgData name="José Carlos Mota Trigueiro" userId="5bbd9609-5986-4a51-a7dc-8e296dc4a278" providerId="ADAL" clId="{2F4445DE-1BD8-4E83-889B-60FC38DD765C}" dt="2021-01-27T17:19:57.486" v="583"/>
          <ac:spMkLst>
            <pc:docMk/>
            <pc:sldMk cId="1222447172" sldId="314"/>
            <ac:spMk id="329" creationId="{F8109D26-9B9C-429B-8666-BF1601AF63BE}"/>
          </ac:spMkLst>
        </pc:spChg>
        <pc:spChg chg="mod">
          <ac:chgData name="José Carlos Mota Trigueiro" userId="5bbd9609-5986-4a51-a7dc-8e296dc4a278" providerId="ADAL" clId="{2F4445DE-1BD8-4E83-889B-60FC38DD765C}" dt="2021-01-27T17:19:57.486" v="583"/>
          <ac:spMkLst>
            <pc:docMk/>
            <pc:sldMk cId="1222447172" sldId="314"/>
            <ac:spMk id="330" creationId="{DDA107F7-4D64-4CE5-A1FA-B24ABF9C7DBC}"/>
          </ac:spMkLst>
        </pc:spChg>
        <pc:spChg chg="mod">
          <ac:chgData name="José Carlos Mota Trigueiro" userId="5bbd9609-5986-4a51-a7dc-8e296dc4a278" providerId="ADAL" clId="{2F4445DE-1BD8-4E83-889B-60FC38DD765C}" dt="2021-01-27T17:19:57.486" v="583"/>
          <ac:spMkLst>
            <pc:docMk/>
            <pc:sldMk cId="1222447172" sldId="314"/>
            <ac:spMk id="331" creationId="{5A11E914-52F4-411F-A53C-19A517A28DDC}"/>
          </ac:spMkLst>
        </pc:spChg>
        <pc:spChg chg="mod">
          <ac:chgData name="José Carlos Mota Trigueiro" userId="5bbd9609-5986-4a51-a7dc-8e296dc4a278" providerId="ADAL" clId="{2F4445DE-1BD8-4E83-889B-60FC38DD765C}" dt="2021-01-27T17:19:57.486" v="583"/>
          <ac:spMkLst>
            <pc:docMk/>
            <pc:sldMk cId="1222447172" sldId="314"/>
            <ac:spMk id="332" creationId="{C316E07B-F887-4029-BE13-8BA9AB5E0A5E}"/>
          </ac:spMkLst>
        </pc:spChg>
        <pc:spChg chg="mod">
          <ac:chgData name="José Carlos Mota Trigueiro" userId="5bbd9609-5986-4a51-a7dc-8e296dc4a278" providerId="ADAL" clId="{2F4445DE-1BD8-4E83-889B-60FC38DD765C}" dt="2021-01-27T17:19:57.486" v="583"/>
          <ac:spMkLst>
            <pc:docMk/>
            <pc:sldMk cId="1222447172" sldId="314"/>
            <ac:spMk id="333" creationId="{CDED1132-1C5F-4E39-864D-42B4A0A5A257}"/>
          </ac:spMkLst>
        </pc:spChg>
        <pc:spChg chg="mod">
          <ac:chgData name="José Carlos Mota Trigueiro" userId="5bbd9609-5986-4a51-a7dc-8e296dc4a278" providerId="ADAL" clId="{2F4445DE-1BD8-4E83-889B-60FC38DD765C}" dt="2021-01-27T17:19:57.486" v="583"/>
          <ac:spMkLst>
            <pc:docMk/>
            <pc:sldMk cId="1222447172" sldId="314"/>
            <ac:spMk id="334" creationId="{6FC2609A-1585-43E6-A423-8C07E06EC781}"/>
          </ac:spMkLst>
        </pc:spChg>
        <pc:spChg chg="mod">
          <ac:chgData name="José Carlos Mota Trigueiro" userId="5bbd9609-5986-4a51-a7dc-8e296dc4a278" providerId="ADAL" clId="{2F4445DE-1BD8-4E83-889B-60FC38DD765C}" dt="2021-01-27T17:19:57.486" v="583"/>
          <ac:spMkLst>
            <pc:docMk/>
            <pc:sldMk cId="1222447172" sldId="314"/>
            <ac:spMk id="335" creationId="{129F4901-604B-45F0-95A1-F4DBE6F07F89}"/>
          </ac:spMkLst>
        </pc:spChg>
        <pc:spChg chg="mod">
          <ac:chgData name="José Carlos Mota Trigueiro" userId="5bbd9609-5986-4a51-a7dc-8e296dc4a278" providerId="ADAL" clId="{2F4445DE-1BD8-4E83-889B-60FC38DD765C}" dt="2021-01-27T17:19:57.486" v="583"/>
          <ac:spMkLst>
            <pc:docMk/>
            <pc:sldMk cId="1222447172" sldId="314"/>
            <ac:spMk id="336" creationId="{BEC887FA-0354-4229-89E8-9EE7A097D9C8}"/>
          </ac:spMkLst>
        </pc:spChg>
        <pc:spChg chg="mod">
          <ac:chgData name="José Carlos Mota Trigueiro" userId="5bbd9609-5986-4a51-a7dc-8e296dc4a278" providerId="ADAL" clId="{2F4445DE-1BD8-4E83-889B-60FC38DD765C}" dt="2021-01-27T17:19:57.486" v="583"/>
          <ac:spMkLst>
            <pc:docMk/>
            <pc:sldMk cId="1222447172" sldId="314"/>
            <ac:spMk id="337" creationId="{9C67827F-C6AD-4284-8995-0E0D5D5DE6EC}"/>
          </ac:spMkLst>
        </pc:spChg>
        <pc:spChg chg="mod">
          <ac:chgData name="José Carlos Mota Trigueiro" userId="5bbd9609-5986-4a51-a7dc-8e296dc4a278" providerId="ADAL" clId="{2F4445DE-1BD8-4E83-889B-60FC38DD765C}" dt="2021-01-27T17:19:57.486" v="583"/>
          <ac:spMkLst>
            <pc:docMk/>
            <pc:sldMk cId="1222447172" sldId="314"/>
            <ac:spMk id="338" creationId="{F66E8C98-1C2B-424B-BA64-8ABC69C5DEC1}"/>
          </ac:spMkLst>
        </pc:spChg>
        <pc:spChg chg="mod">
          <ac:chgData name="José Carlos Mota Trigueiro" userId="5bbd9609-5986-4a51-a7dc-8e296dc4a278" providerId="ADAL" clId="{2F4445DE-1BD8-4E83-889B-60FC38DD765C}" dt="2021-01-27T17:19:57.486" v="583"/>
          <ac:spMkLst>
            <pc:docMk/>
            <pc:sldMk cId="1222447172" sldId="314"/>
            <ac:spMk id="339" creationId="{0027C5B0-AA91-45AB-9E3D-A357008823A8}"/>
          </ac:spMkLst>
        </pc:spChg>
        <pc:spChg chg="mod">
          <ac:chgData name="José Carlos Mota Trigueiro" userId="5bbd9609-5986-4a51-a7dc-8e296dc4a278" providerId="ADAL" clId="{2F4445DE-1BD8-4E83-889B-60FC38DD765C}" dt="2021-01-27T17:19:57.486" v="583"/>
          <ac:spMkLst>
            <pc:docMk/>
            <pc:sldMk cId="1222447172" sldId="314"/>
            <ac:spMk id="340" creationId="{C8F9FB70-C925-49CA-BD19-6294D875316A}"/>
          </ac:spMkLst>
        </pc:spChg>
        <pc:spChg chg="mod">
          <ac:chgData name="José Carlos Mota Trigueiro" userId="5bbd9609-5986-4a51-a7dc-8e296dc4a278" providerId="ADAL" clId="{2F4445DE-1BD8-4E83-889B-60FC38DD765C}" dt="2021-01-27T17:19:57.486" v="583"/>
          <ac:spMkLst>
            <pc:docMk/>
            <pc:sldMk cId="1222447172" sldId="314"/>
            <ac:spMk id="341" creationId="{2D2CD29F-F5B7-46AB-AA88-2CCED95CEDB9}"/>
          </ac:spMkLst>
        </pc:spChg>
        <pc:spChg chg="mod">
          <ac:chgData name="José Carlos Mota Trigueiro" userId="5bbd9609-5986-4a51-a7dc-8e296dc4a278" providerId="ADAL" clId="{2F4445DE-1BD8-4E83-889B-60FC38DD765C}" dt="2021-01-27T17:19:57.486" v="583"/>
          <ac:spMkLst>
            <pc:docMk/>
            <pc:sldMk cId="1222447172" sldId="314"/>
            <ac:spMk id="342" creationId="{07B01B23-8B5B-4CC5-BC23-860414B891B6}"/>
          </ac:spMkLst>
        </pc:spChg>
        <pc:spChg chg="mod">
          <ac:chgData name="José Carlos Mota Trigueiro" userId="5bbd9609-5986-4a51-a7dc-8e296dc4a278" providerId="ADAL" clId="{2F4445DE-1BD8-4E83-889B-60FC38DD765C}" dt="2021-01-27T17:19:57.486" v="583"/>
          <ac:spMkLst>
            <pc:docMk/>
            <pc:sldMk cId="1222447172" sldId="314"/>
            <ac:spMk id="343" creationId="{B827C4B6-FA65-4926-A17D-B7DC025F733A}"/>
          </ac:spMkLst>
        </pc:spChg>
        <pc:spChg chg="mod">
          <ac:chgData name="José Carlos Mota Trigueiro" userId="5bbd9609-5986-4a51-a7dc-8e296dc4a278" providerId="ADAL" clId="{2F4445DE-1BD8-4E83-889B-60FC38DD765C}" dt="2021-01-27T17:19:57.486" v="583"/>
          <ac:spMkLst>
            <pc:docMk/>
            <pc:sldMk cId="1222447172" sldId="314"/>
            <ac:spMk id="344" creationId="{30B09934-AE73-4060-A8B0-6D8629E4C2FA}"/>
          </ac:spMkLst>
        </pc:spChg>
        <pc:spChg chg="mod">
          <ac:chgData name="José Carlos Mota Trigueiro" userId="5bbd9609-5986-4a51-a7dc-8e296dc4a278" providerId="ADAL" clId="{2F4445DE-1BD8-4E83-889B-60FC38DD765C}" dt="2021-01-27T17:19:57.486" v="583"/>
          <ac:spMkLst>
            <pc:docMk/>
            <pc:sldMk cId="1222447172" sldId="314"/>
            <ac:spMk id="345" creationId="{E432A82F-389A-43D8-A8BC-185D64CC0C3A}"/>
          </ac:spMkLst>
        </pc:spChg>
        <pc:spChg chg="mod">
          <ac:chgData name="José Carlos Mota Trigueiro" userId="5bbd9609-5986-4a51-a7dc-8e296dc4a278" providerId="ADAL" clId="{2F4445DE-1BD8-4E83-889B-60FC38DD765C}" dt="2021-01-27T17:19:57.486" v="583"/>
          <ac:spMkLst>
            <pc:docMk/>
            <pc:sldMk cId="1222447172" sldId="314"/>
            <ac:spMk id="346" creationId="{8B6126B5-2091-4A79-A1F5-C2B3A557DFB7}"/>
          </ac:spMkLst>
        </pc:spChg>
        <pc:spChg chg="mod">
          <ac:chgData name="José Carlos Mota Trigueiro" userId="5bbd9609-5986-4a51-a7dc-8e296dc4a278" providerId="ADAL" clId="{2F4445DE-1BD8-4E83-889B-60FC38DD765C}" dt="2021-01-27T17:19:57.486" v="583"/>
          <ac:spMkLst>
            <pc:docMk/>
            <pc:sldMk cId="1222447172" sldId="314"/>
            <ac:spMk id="347" creationId="{58927182-BA6B-4135-9FAD-71EC5DE9F9DA}"/>
          </ac:spMkLst>
        </pc:spChg>
        <pc:spChg chg="mod">
          <ac:chgData name="José Carlos Mota Trigueiro" userId="5bbd9609-5986-4a51-a7dc-8e296dc4a278" providerId="ADAL" clId="{2F4445DE-1BD8-4E83-889B-60FC38DD765C}" dt="2021-01-27T17:19:57.486" v="583"/>
          <ac:spMkLst>
            <pc:docMk/>
            <pc:sldMk cId="1222447172" sldId="314"/>
            <ac:spMk id="348" creationId="{F87AA93D-156C-4717-BDF1-AF85A8BDC740}"/>
          </ac:spMkLst>
        </pc:spChg>
        <pc:spChg chg="mod">
          <ac:chgData name="José Carlos Mota Trigueiro" userId="5bbd9609-5986-4a51-a7dc-8e296dc4a278" providerId="ADAL" clId="{2F4445DE-1BD8-4E83-889B-60FC38DD765C}" dt="2021-01-27T17:19:57.486" v="583"/>
          <ac:spMkLst>
            <pc:docMk/>
            <pc:sldMk cId="1222447172" sldId="314"/>
            <ac:spMk id="349" creationId="{8DC3848B-B640-458B-91D0-BF84E9380175}"/>
          </ac:spMkLst>
        </pc:spChg>
        <pc:spChg chg="add mod ord">
          <ac:chgData name="José Carlos Mota Trigueiro" userId="5bbd9609-5986-4a51-a7dc-8e296dc4a278" providerId="ADAL" clId="{2F4445DE-1BD8-4E83-889B-60FC38DD765C}" dt="2021-01-27T17:23:26.089" v="606" actId="1582"/>
          <ac:spMkLst>
            <pc:docMk/>
            <pc:sldMk cId="1222447172" sldId="314"/>
            <ac:spMk id="350" creationId="{D375BC34-8DA7-4298-8252-76A76436DE74}"/>
          </ac:spMkLst>
        </pc:spChg>
        <pc:spChg chg="mod">
          <ac:chgData name="José Carlos Mota Trigueiro" userId="5bbd9609-5986-4a51-a7dc-8e296dc4a278" providerId="ADAL" clId="{2F4445DE-1BD8-4E83-889B-60FC38DD765C}" dt="2021-01-27T17:25:29.648" v="624"/>
          <ac:spMkLst>
            <pc:docMk/>
            <pc:sldMk cId="1222447172" sldId="314"/>
            <ac:spMk id="352" creationId="{718AA3DB-DFC7-469E-91F5-DEE278539B1E}"/>
          </ac:spMkLst>
        </pc:spChg>
        <pc:spChg chg="mod">
          <ac:chgData name="José Carlos Mota Trigueiro" userId="5bbd9609-5986-4a51-a7dc-8e296dc4a278" providerId="ADAL" clId="{2F4445DE-1BD8-4E83-889B-60FC38DD765C}" dt="2021-01-27T17:25:29.648" v="624"/>
          <ac:spMkLst>
            <pc:docMk/>
            <pc:sldMk cId="1222447172" sldId="314"/>
            <ac:spMk id="353" creationId="{5F0C9C38-3217-4069-90C2-224C7107DBE8}"/>
          </ac:spMkLst>
        </pc:spChg>
        <pc:spChg chg="mod">
          <ac:chgData name="José Carlos Mota Trigueiro" userId="5bbd9609-5986-4a51-a7dc-8e296dc4a278" providerId="ADAL" clId="{2F4445DE-1BD8-4E83-889B-60FC38DD765C}" dt="2021-01-27T17:25:29.648" v="624"/>
          <ac:spMkLst>
            <pc:docMk/>
            <pc:sldMk cId="1222447172" sldId="314"/>
            <ac:spMk id="354" creationId="{10412154-203A-4D81-A203-745718D63087}"/>
          </ac:spMkLst>
        </pc:spChg>
        <pc:spChg chg="mod">
          <ac:chgData name="José Carlos Mota Trigueiro" userId="5bbd9609-5986-4a51-a7dc-8e296dc4a278" providerId="ADAL" clId="{2F4445DE-1BD8-4E83-889B-60FC38DD765C}" dt="2021-01-27T17:25:29.648" v="624"/>
          <ac:spMkLst>
            <pc:docMk/>
            <pc:sldMk cId="1222447172" sldId="314"/>
            <ac:spMk id="355" creationId="{DBB1B8C8-926E-4E5D-A3A6-D7DECFEE6D7C}"/>
          </ac:spMkLst>
        </pc:spChg>
        <pc:spChg chg="mod">
          <ac:chgData name="José Carlos Mota Trigueiro" userId="5bbd9609-5986-4a51-a7dc-8e296dc4a278" providerId="ADAL" clId="{2F4445DE-1BD8-4E83-889B-60FC38DD765C}" dt="2021-01-27T17:25:29.648" v="624"/>
          <ac:spMkLst>
            <pc:docMk/>
            <pc:sldMk cId="1222447172" sldId="314"/>
            <ac:spMk id="356" creationId="{23CBE2B6-2295-4890-B388-E41BCE751048}"/>
          </ac:spMkLst>
        </pc:spChg>
        <pc:spChg chg="mod">
          <ac:chgData name="José Carlos Mota Trigueiro" userId="5bbd9609-5986-4a51-a7dc-8e296dc4a278" providerId="ADAL" clId="{2F4445DE-1BD8-4E83-889B-60FC38DD765C}" dt="2021-01-27T17:25:29.648" v="624"/>
          <ac:spMkLst>
            <pc:docMk/>
            <pc:sldMk cId="1222447172" sldId="314"/>
            <ac:spMk id="357" creationId="{E8704A65-6865-4A1F-9A62-02DD9DBA2539}"/>
          </ac:spMkLst>
        </pc:spChg>
        <pc:spChg chg="mod">
          <ac:chgData name="José Carlos Mota Trigueiro" userId="5bbd9609-5986-4a51-a7dc-8e296dc4a278" providerId="ADAL" clId="{2F4445DE-1BD8-4E83-889B-60FC38DD765C}" dt="2021-01-27T17:25:29.648" v="624"/>
          <ac:spMkLst>
            <pc:docMk/>
            <pc:sldMk cId="1222447172" sldId="314"/>
            <ac:spMk id="358" creationId="{A73E6F68-FE84-4872-BD62-83128E18BB9D}"/>
          </ac:spMkLst>
        </pc:spChg>
        <pc:spChg chg="mod">
          <ac:chgData name="José Carlos Mota Trigueiro" userId="5bbd9609-5986-4a51-a7dc-8e296dc4a278" providerId="ADAL" clId="{2F4445DE-1BD8-4E83-889B-60FC38DD765C}" dt="2021-01-27T17:25:29.648" v="624"/>
          <ac:spMkLst>
            <pc:docMk/>
            <pc:sldMk cId="1222447172" sldId="314"/>
            <ac:spMk id="359" creationId="{987AFB9B-E91A-49E3-A0E0-394789F3B1BA}"/>
          </ac:spMkLst>
        </pc:spChg>
        <pc:spChg chg="mod">
          <ac:chgData name="José Carlos Mota Trigueiro" userId="5bbd9609-5986-4a51-a7dc-8e296dc4a278" providerId="ADAL" clId="{2F4445DE-1BD8-4E83-889B-60FC38DD765C}" dt="2021-01-27T17:25:29.648" v="624"/>
          <ac:spMkLst>
            <pc:docMk/>
            <pc:sldMk cId="1222447172" sldId="314"/>
            <ac:spMk id="360" creationId="{5F7D2746-A0B1-4A9A-A7F1-4FA9212CFC90}"/>
          </ac:spMkLst>
        </pc:spChg>
        <pc:spChg chg="mod">
          <ac:chgData name="José Carlos Mota Trigueiro" userId="5bbd9609-5986-4a51-a7dc-8e296dc4a278" providerId="ADAL" clId="{2F4445DE-1BD8-4E83-889B-60FC38DD765C}" dt="2021-01-27T17:25:29.648" v="624"/>
          <ac:spMkLst>
            <pc:docMk/>
            <pc:sldMk cId="1222447172" sldId="314"/>
            <ac:spMk id="361" creationId="{EC562F96-CA2A-429B-8879-6892F1AB3C23}"/>
          </ac:spMkLst>
        </pc:spChg>
        <pc:spChg chg="mod">
          <ac:chgData name="José Carlos Mota Trigueiro" userId="5bbd9609-5986-4a51-a7dc-8e296dc4a278" providerId="ADAL" clId="{2F4445DE-1BD8-4E83-889B-60FC38DD765C}" dt="2021-01-27T17:25:29.648" v="624"/>
          <ac:spMkLst>
            <pc:docMk/>
            <pc:sldMk cId="1222447172" sldId="314"/>
            <ac:spMk id="362" creationId="{08CB0CAD-8DFB-488B-8270-FD33E5ECEB67}"/>
          </ac:spMkLst>
        </pc:spChg>
        <pc:spChg chg="mod">
          <ac:chgData name="José Carlos Mota Trigueiro" userId="5bbd9609-5986-4a51-a7dc-8e296dc4a278" providerId="ADAL" clId="{2F4445DE-1BD8-4E83-889B-60FC38DD765C}" dt="2021-01-27T17:25:29.648" v="624"/>
          <ac:spMkLst>
            <pc:docMk/>
            <pc:sldMk cId="1222447172" sldId="314"/>
            <ac:spMk id="363" creationId="{E983CE58-FB80-49B9-B9B2-751731A31C13}"/>
          </ac:spMkLst>
        </pc:spChg>
        <pc:spChg chg="mod">
          <ac:chgData name="José Carlos Mota Trigueiro" userId="5bbd9609-5986-4a51-a7dc-8e296dc4a278" providerId="ADAL" clId="{2F4445DE-1BD8-4E83-889B-60FC38DD765C}" dt="2021-01-27T17:25:29.648" v="624"/>
          <ac:spMkLst>
            <pc:docMk/>
            <pc:sldMk cId="1222447172" sldId="314"/>
            <ac:spMk id="364" creationId="{0D4A5B44-6C4B-4ADF-92EF-74CB45CB905A}"/>
          </ac:spMkLst>
        </pc:spChg>
        <pc:spChg chg="mod">
          <ac:chgData name="José Carlos Mota Trigueiro" userId="5bbd9609-5986-4a51-a7dc-8e296dc4a278" providerId="ADAL" clId="{2F4445DE-1BD8-4E83-889B-60FC38DD765C}" dt="2021-01-27T17:25:29.648" v="624"/>
          <ac:spMkLst>
            <pc:docMk/>
            <pc:sldMk cId="1222447172" sldId="314"/>
            <ac:spMk id="365" creationId="{3DF5122F-8629-4D98-8D44-4C7386D48E5B}"/>
          </ac:spMkLst>
        </pc:spChg>
        <pc:spChg chg="mod">
          <ac:chgData name="José Carlos Mota Trigueiro" userId="5bbd9609-5986-4a51-a7dc-8e296dc4a278" providerId="ADAL" clId="{2F4445DE-1BD8-4E83-889B-60FC38DD765C}" dt="2021-01-27T17:25:29.648" v="624"/>
          <ac:spMkLst>
            <pc:docMk/>
            <pc:sldMk cId="1222447172" sldId="314"/>
            <ac:spMk id="366" creationId="{14053D6F-B899-4AF2-BDDE-E51FA7369706}"/>
          </ac:spMkLst>
        </pc:spChg>
        <pc:spChg chg="mod">
          <ac:chgData name="José Carlos Mota Trigueiro" userId="5bbd9609-5986-4a51-a7dc-8e296dc4a278" providerId="ADAL" clId="{2F4445DE-1BD8-4E83-889B-60FC38DD765C}" dt="2021-01-27T17:25:29.648" v="624"/>
          <ac:spMkLst>
            <pc:docMk/>
            <pc:sldMk cId="1222447172" sldId="314"/>
            <ac:spMk id="367" creationId="{87DCC314-2BA6-47EA-8C9A-43E73A8C8A52}"/>
          </ac:spMkLst>
        </pc:spChg>
        <pc:spChg chg="mod">
          <ac:chgData name="José Carlos Mota Trigueiro" userId="5bbd9609-5986-4a51-a7dc-8e296dc4a278" providerId="ADAL" clId="{2F4445DE-1BD8-4E83-889B-60FC38DD765C}" dt="2021-01-27T17:25:29.648" v="624"/>
          <ac:spMkLst>
            <pc:docMk/>
            <pc:sldMk cId="1222447172" sldId="314"/>
            <ac:spMk id="368" creationId="{E8C87164-CCDA-4903-ABDE-542F7747B497}"/>
          </ac:spMkLst>
        </pc:spChg>
        <pc:spChg chg="mod">
          <ac:chgData name="José Carlos Mota Trigueiro" userId="5bbd9609-5986-4a51-a7dc-8e296dc4a278" providerId="ADAL" clId="{2F4445DE-1BD8-4E83-889B-60FC38DD765C}" dt="2021-01-27T17:25:29.648" v="624"/>
          <ac:spMkLst>
            <pc:docMk/>
            <pc:sldMk cId="1222447172" sldId="314"/>
            <ac:spMk id="369" creationId="{9BC424C7-FFF4-4718-ADC9-D660D47BAD01}"/>
          </ac:spMkLst>
        </pc:spChg>
        <pc:spChg chg="mod">
          <ac:chgData name="José Carlos Mota Trigueiro" userId="5bbd9609-5986-4a51-a7dc-8e296dc4a278" providerId="ADAL" clId="{2F4445DE-1BD8-4E83-889B-60FC38DD765C}" dt="2021-01-27T17:25:29.648" v="624"/>
          <ac:spMkLst>
            <pc:docMk/>
            <pc:sldMk cId="1222447172" sldId="314"/>
            <ac:spMk id="370" creationId="{304C2512-3FDD-4B43-ABD3-3D7D2E158A49}"/>
          </ac:spMkLst>
        </pc:spChg>
        <pc:spChg chg="mod">
          <ac:chgData name="José Carlos Mota Trigueiro" userId="5bbd9609-5986-4a51-a7dc-8e296dc4a278" providerId="ADAL" clId="{2F4445DE-1BD8-4E83-889B-60FC38DD765C}" dt="2021-01-27T17:25:29.648" v="624"/>
          <ac:spMkLst>
            <pc:docMk/>
            <pc:sldMk cId="1222447172" sldId="314"/>
            <ac:spMk id="371" creationId="{1ED1C370-1FBA-4DE7-8A62-F9DAB75310A7}"/>
          </ac:spMkLst>
        </pc:spChg>
        <pc:spChg chg="mod">
          <ac:chgData name="José Carlos Mota Trigueiro" userId="5bbd9609-5986-4a51-a7dc-8e296dc4a278" providerId="ADAL" clId="{2F4445DE-1BD8-4E83-889B-60FC38DD765C}" dt="2021-01-27T17:25:29.648" v="624"/>
          <ac:spMkLst>
            <pc:docMk/>
            <pc:sldMk cId="1222447172" sldId="314"/>
            <ac:spMk id="372" creationId="{888D971D-C202-4582-B602-3C2A7E2D3C28}"/>
          </ac:spMkLst>
        </pc:spChg>
        <pc:spChg chg="mod">
          <ac:chgData name="José Carlos Mota Trigueiro" userId="5bbd9609-5986-4a51-a7dc-8e296dc4a278" providerId="ADAL" clId="{2F4445DE-1BD8-4E83-889B-60FC38DD765C}" dt="2021-01-27T17:25:29.648" v="624"/>
          <ac:spMkLst>
            <pc:docMk/>
            <pc:sldMk cId="1222447172" sldId="314"/>
            <ac:spMk id="373" creationId="{4DDAEDDD-4501-458D-B8AF-0BE6CDEF64D1}"/>
          </ac:spMkLst>
        </pc:spChg>
        <pc:spChg chg="mod">
          <ac:chgData name="José Carlos Mota Trigueiro" userId="5bbd9609-5986-4a51-a7dc-8e296dc4a278" providerId="ADAL" clId="{2F4445DE-1BD8-4E83-889B-60FC38DD765C}" dt="2021-01-27T17:25:29.648" v="624"/>
          <ac:spMkLst>
            <pc:docMk/>
            <pc:sldMk cId="1222447172" sldId="314"/>
            <ac:spMk id="374" creationId="{11242722-5264-42D4-A58A-F56319E23EBB}"/>
          </ac:spMkLst>
        </pc:spChg>
        <pc:spChg chg="mod">
          <ac:chgData name="José Carlos Mota Trigueiro" userId="5bbd9609-5986-4a51-a7dc-8e296dc4a278" providerId="ADAL" clId="{2F4445DE-1BD8-4E83-889B-60FC38DD765C}" dt="2021-01-27T17:25:29.648" v="624"/>
          <ac:spMkLst>
            <pc:docMk/>
            <pc:sldMk cId="1222447172" sldId="314"/>
            <ac:spMk id="375" creationId="{0B01AFDA-E1AC-41C0-9021-17959D3D3D66}"/>
          </ac:spMkLst>
        </pc:spChg>
        <pc:spChg chg="mod">
          <ac:chgData name="José Carlos Mota Trigueiro" userId="5bbd9609-5986-4a51-a7dc-8e296dc4a278" providerId="ADAL" clId="{2F4445DE-1BD8-4E83-889B-60FC38DD765C}" dt="2021-01-27T17:25:29.648" v="624"/>
          <ac:spMkLst>
            <pc:docMk/>
            <pc:sldMk cId="1222447172" sldId="314"/>
            <ac:spMk id="376" creationId="{60E25139-A227-494C-8BA7-FEB9CBE99375}"/>
          </ac:spMkLst>
        </pc:spChg>
        <pc:spChg chg="mod">
          <ac:chgData name="José Carlos Mota Trigueiro" userId="5bbd9609-5986-4a51-a7dc-8e296dc4a278" providerId="ADAL" clId="{2F4445DE-1BD8-4E83-889B-60FC38DD765C}" dt="2021-01-27T17:25:29.648" v="624"/>
          <ac:spMkLst>
            <pc:docMk/>
            <pc:sldMk cId="1222447172" sldId="314"/>
            <ac:spMk id="377" creationId="{6DBF092F-55BB-4A7B-973E-326C64C737C5}"/>
          </ac:spMkLst>
        </pc:spChg>
        <pc:spChg chg="add mod">
          <ac:chgData name="José Carlos Mota Trigueiro" userId="5bbd9609-5986-4a51-a7dc-8e296dc4a278" providerId="ADAL" clId="{2F4445DE-1BD8-4E83-889B-60FC38DD765C}" dt="2021-01-27T17:25:44.138" v="628" actId="1076"/>
          <ac:spMkLst>
            <pc:docMk/>
            <pc:sldMk cId="1222447172" sldId="314"/>
            <ac:spMk id="378" creationId="{BAE5F00D-6A29-4C2E-85B5-9192D302C853}"/>
          </ac:spMkLst>
        </pc:spChg>
        <pc:spChg chg="mod">
          <ac:chgData name="José Carlos Mota Trigueiro" userId="5bbd9609-5986-4a51-a7dc-8e296dc4a278" providerId="ADAL" clId="{2F4445DE-1BD8-4E83-889B-60FC38DD765C}" dt="2021-01-27T17:25:49.288" v="629"/>
          <ac:spMkLst>
            <pc:docMk/>
            <pc:sldMk cId="1222447172" sldId="314"/>
            <ac:spMk id="380" creationId="{F1959E49-04A0-4871-85A4-9007EC3A4D68}"/>
          </ac:spMkLst>
        </pc:spChg>
        <pc:spChg chg="mod">
          <ac:chgData name="José Carlos Mota Trigueiro" userId="5bbd9609-5986-4a51-a7dc-8e296dc4a278" providerId="ADAL" clId="{2F4445DE-1BD8-4E83-889B-60FC38DD765C}" dt="2021-01-27T17:25:49.288" v="629"/>
          <ac:spMkLst>
            <pc:docMk/>
            <pc:sldMk cId="1222447172" sldId="314"/>
            <ac:spMk id="381" creationId="{EF8EA2FC-62E0-4787-837F-DCCF751ADEB4}"/>
          </ac:spMkLst>
        </pc:spChg>
        <pc:spChg chg="mod">
          <ac:chgData name="José Carlos Mota Trigueiro" userId="5bbd9609-5986-4a51-a7dc-8e296dc4a278" providerId="ADAL" clId="{2F4445DE-1BD8-4E83-889B-60FC38DD765C}" dt="2021-01-27T17:25:49.288" v="629"/>
          <ac:spMkLst>
            <pc:docMk/>
            <pc:sldMk cId="1222447172" sldId="314"/>
            <ac:spMk id="382" creationId="{66D103BE-FEF7-40F3-BD90-766560A9A0DE}"/>
          </ac:spMkLst>
        </pc:spChg>
        <pc:spChg chg="mod">
          <ac:chgData name="José Carlos Mota Trigueiro" userId="5bbd9609-5986-4a51-a7dc-8e296dc4a278" providerId="ADAL" clId="{2F4445DE-1BD8-4E83-889B-60FC38DD765C}" dt="2021-01-27T17:25:49.288" v="629"/>
          <ac:spMkLst>
            <pc:docMk/>
            <pc:sldMk cId="1222447172" sldId="314"/>
            <ac:spMk id="383" creationId="{F23D98DD-EDB9-4C3C-BDAE-B89EDA110620}"/>
          </ac:spMkLst>
        </pc:spChg>
        <pc:spChg chg="mod">
          <ac:chgData name="José Carlos Mota Trigueiro" userId="5bbd9609-5986-4a51-a7dc-8e296dc4a278" providerId="ADAL" clId="{2F4445DE-1BD8-4E83-889B-60FC38DD765C}" dt="2021-01-27T17:25:49.288" v="629"/>
          <ac:spMkLst>
            <pc:docMk/>
            <pc:sldMk cId="1222447172" sldId="314"/>
            <ac:spMk id="384" creationId="{28E9CE3C-DE89-4B4A-AF13-01ABD8566AF5}"/>
          </ac:spMkLst>
        </pc:spChg>
        <pc:spChg chg="mod">
          <ac:chgData name="José Carlos Mota Trigueiro" userId="5bbd9609-5986-4a51-a7dc-8e296dc4a278" providerId="ADAL" clId="{2F4445DE-1BD8-4E83-889B-60FC38DD765C}" dt="2021-01-27T17:25:49.288" v="629"/>
          <ac:spMkLst>
            <pc:docMk/>
            <pc:sldMk cId="1222447172" sldId="314"/>
            <ac:spMk id="385" creationId="{20322CB4-DFBB-49CC-9ED5-45B5CBCC4653}"/>
          </ac:spMkLst>
        </pc:spChg>
        <pc:spChg chg="mod">
          <ac:chgData name="José Carlos Mota Trigueiro" userId="5bbd9609-5986-4a51-a7dc-8e296dc4a278" providerId="ADAL" clId="{2F4445DE-1BD8-4E83-889B-60FC38DD765C}" dt="2021-01-27T17:25:49.288" v="629"/>
          <ac:spMkLst>
            <pc:docMk/>
            <pc:sldMk cId="1222447172" sldId="314"/>
            <ac:spMk id="386" creationId="{275BF690-9E36-4FA9-B188-0A5F83186F96}"/>
          </ac:spMkLst>
        </pc:spChg>
        <pc:spChg chg="mod">
          <ac:chgData name="José Carlos Mota Trigueiro" userId="5bbd9609-5986-4a51-a7dc-8e296dc4a278" providerId="ADAL" clId="{2F4445DE-1BD8-4E83-889B-60FC38DD765C}" dt="2021-01-27T17:25:49.288" v="629"/>
          <ac:spMkLst>
            <pc:docMk/>
            <pc:sldMk cId="1222447172" sldId="314"/>
            <ac:spMk id="387" creationId="{FF1B2933-09FD-445C-AB87-17F9126EAF63}"/>
          </ac:spMkLst>
        </pc:spChg>
        <pc:spChg chg="mod">
          <ac:chgData name="José Carlos Mota Trigueiro" userId="5bbd9609-5986-4a51-a7dc-8e296dc4a278" providerId="ADAL" clId="{2F4445DE-1BD8-4E83-889B-60FC38DD765C}" dt="2021-01-27T17:25:49.288" v="629"/>
          <ac:spMkLst>
            <pc:docMk/>
            <pc:sldMk cId="1222447172" sldId="314"/>
            <ac:spMk id="388" creationId="{CBDF73F0-8519-4BC2-B10B-9F7C8683156B}"/>
          </ac:spMkLst>
        </pc:spChg>
        <pc:spChg chg="mod">
          <ac:chgData name="José Carlos Mota Trigueiro" userId="5bbd9609-5986-4a51-a7dc-8e296dc4a278" providerId="ADAL" clId="{2F4445DE-1BD8-4E83-889B-60FC38DD765C}" dt="2021-01-27T17:25:49.288" v="629"/>
          <ac:spMkLst>
            <pc:docMk/>
            <pc:sldMk cId="1222447172" sldId="314"/>
            <ac:spMk id="389" creationId="{1E75BF32-586E-499B-825B-BF273BCFC80C}"/>
          </ac:spMkLst>
        </pc:spChg>
        <pc:spChg chg="mod">
          <ac:chgData name="José Carlos Mota Trigueiro" userId="5bbd9609-5986-4a51-a7dc-8e296dc4a278" providerId="ADAL" clId="{2F4445DE-1BD8-4E83-889B-60FC38DD765C}" dt="2021-01-27T17:25:49.288" v="629"/>
          <ac:spMkLst>
            <pc:docMk/>
            <pc:sldMk cId="1222447172" sldId="314"/>
            <ac:spMk id="390" creationId="{C31C8CB2-7766-429B-9834-08096281FBA7}"/>
          </ac:spMkLst>
        </pc:spChg>
        <pc:spChg chg="mod">
          <ac:chgData name="José Carlos Mota Trigueiro" userId="5bbd9609-5986-4a51-a7dc-8e296dc4a278" providerId="ADAL" clId="{2F4445DE-1BD8-4E83-889B-60FC38DD765C}" dt="2021-01-27T17:25:49.288" v="629"/>
          <ac:spMkLst>
            <pc:docMk/>
            <pc:sldMk cId="1222447172" sldId="314"/>
            <ac:spMk id="391" creationId="{E9E82AE6-A093-4D13-9B74-4278AE0D1352}"/>
          </ac:spMkLst>
        </pc:spChg>
        <pc:spChg chg="mod">
          <ac:chgData name="José Carlos Mota Trigueiro" userId="5bbd9609-5986-4a51-a7dc-8e296dc4a278" providerId="ADAL" clId="{2F4445DE-1BD8-4E83-889B-60FC38DD765C}" dt="2021-01-27T17:25:49.288" v="629"/>
          <ac:spMkLst>
            <pc:docMk/>
            <pc:sldMk cId="1222447172" sldId="314"/>
            <ac:spMk id="392" creationId="{8C520402-7096-4991-8176-15E05A757C1A}"/>
          </ac:spMkLst>
        </pc:spChg>
        <pc:spChg chg="mod">
          <ac:chgData name="José Carlos Mota Trigueiro" userId="5bbd9609-5986-4a51-a7dc-8e296dc4a278" providerId="ADAL" clId="{2F4445DE-1BD8-4E83-889B-60FC38DD765C}" dt="2021-01-27T17:25:49.288" v="629"/>
          <ac:spMkLst>
            <pc:docMk/>
            <pc:sldMk cId="1222447172" sldId="314"/>
            <ac:spMk id="393" creationId="{82FA5C0D-B1E8-4486-982D-31569F251AA4}"/>
          </ac:spMkLst>
        </pc:spChg>
        <pc:spChg chg="mod">
          <ac:chgData name="José Carlos Mota Trigueiro" userId="5bbd9609-5986-4a51-a7dc-8e296dc4a278" providerId="ADAL" clId="{2F4445DE-1BD8-4E83-889B-60FC38DD765C}" dt="2021-01-27T17:25:49.288" v="629"/>
          <ac:spMkLst>
            <pc:docMk/>
            <pc:sldMk cId="1222447172" sldId="314"/>
            <ac:spMk id="394" creationId="{EFD42002-3119-4CD8-8010-C2A9FA9B44BE}"/>
          </ac:spMkLst>
        </pc:spChg>
        <pc:spChg chg="mod">
          <ac:chgData name="José Carlos Mota Trigueiro" userId="5bbd9609-5986-4a51-a7dc-8e296dc4a278" providerId="ADAL" clId="{2F4445DE-1BD8-4E83-889B-60FC38DD765C}" dt="2021-01-27T17:25:49.288" v="629"/>
          <ac:spMkLst>
            <pc:docMk/>
            <pc:sldMk cId="1222447172" sldId="314"/>
            <ac:spMk id="395" creationId="{F06BCA06-D775-42B6-BA6B-0194D858B818}"/>
          </ac:spMkLst>
        </pc:spChg>
        <pc:spChg chg="mod">
          <ac:chgData name="José Carlos Mota Trigueiro" userId="5bbd9609-5986-4a51-a7dc-8e296dc4a278" providerId="ADAL" clId="{2F4445DE-1BD8-4E83-889B-60FC38DD765C}" dt="2021-01-27T17:25:49.288" v="629"/>
          <ac:spMkLst>
            <pc:docMk/>
            <pc:sldMk cId="1222447172" sldId="314"/>
            <ac:spMk id="396" creationId="{370F941B-85D4-4341-B92F-D70520AA3D93}"/>
          </ac:spMkLst>
        </pc:spChg>
        <pc:spChg chg="mod">
          <ac:chgData name="José Carlos Mota Trigueiro" userId="5bbd9609-5986-4a51-a7dc-8e296dc4a278" providerId="ADAL" clId="{2F4445DE-1BD8-4E83-889B-60FC38DD765C}" dt="2021-01-27T17:25:49.288" v="629"/>
          <ac:spMkLst>
            <pc:docMk/>
            <pc:sldMk cId="1222447172" sldId="314"/>
            <ac:spMk id="397" creationId="{A7E007A6-239B-46AA-BC99-72143092B6AC}"/>
          </ac:spMkLst>
        </pc:spChg>
        <pc:spChg chg="mod">
          <ac:chgData name="José Carlos Mota Trigueiro" userId="5bbd9609-5986-4a51-a7dc-8e296dc4a278" providerId="ADAL" clId="{2F4445DE-1BD8-4E83-889B-60FC38DD765C}" dt="2021-01-27T17:25:49.288" v="629"/>
          <ac:spMkLst>
            <pc:docMk/>
            <pc:sldMk cId="1222447172" sldId="314"/>
            <ac:spMk id="398" creationId="{350C617B-65D3-479B-A132-5D1DF8ABA2A0}"/>
          </ac:spMkLst>
        </pc:spChg>
        <pc:spChg chg="mod">
          <ac:chgData name="José Carlos Mota Trigueiro" userId="5bbd9609-5986-4a51-a7dc-8e296dc4a278" providerId="ADAL" clId="{2F4445DE-1BD8-4E83-889B-60FC38DD765C}" dt="2021-01-27T17:25:49.288" v="629"/>
          <ac:spMkLst>
            <pc:docMk/>
            <pc:sldMk cId="1222447172" sldId="314"/>
            <ac:spMk id="399" creationId="{176CCFDD-3301-4E25-B935-4661824FB77D}"/>
          </ac:spMkLst>
        </pc:spChg>
        <pc:spChg chg="mod">
          <ac:chgData name="José Carlos Mota Trigueiro" userId="5bbd9609-5986-4a51-a7dc-8e296dc4a278" providerId="ADAL" clId="{2F4445DE-1BD8-4E83-889B-60FC38DD765C}" dt="2021-01-27T17:25:49.288" v="629"/>
          <ac:spMkLst>
            <pc:docMk/>
            <pc:sldMk cId="1222447172" sldId="314"/>
            <ac:spMk id="400" creationId="{EF32C577-B6C3-4513-A841-D08DE121D10A}"/>
          </ac:spMkLst>
        </pc:spChg>
        <pc:spChg chg="mod">
          <ac:chgData name="José Carlos Mota Trigueiro" userId="5bbd9609-5986-4a51-a7dc-8e296dc4a278" providerId="ADAL" clId="{2F4445DE-1BD8-4E83-889B-60FC38DD765C}" dt="2021-01-27T17:25:49.288" v="629"/>
          <ac:spMkLst>
            <pc:docMk/>
            <pc:sldMk cId="1222447172" sldId="314"/>
            <ac:spMk id="401" creationId="{8AF976A9-22FE-4206-B522-60FC1E6D55D0}"/>
          </ac:spMkLst>
        </pc:spChg>
        <pc:spChg chg="mod">
          <ac:chgData name="José Carlos Mota Trigueiro" userId="5bbd9609-5986-4a51-a7dc-8e296dc4a278" providerId="ADAL" clId="{2F4445DE-1BD8-4E83-889B-60FC38DD765C}" dt="2021-01-27T17:25:49.288" v="629"/>
          <ac:spMkLst>
            <pc:docMk/>
            <pc:sldMk cId="1222447172" sldId="314"/>
            <ac:spMk id="402" creationId="{2B5722A5-8EDF-411A-96DD-95E29D830A8F}"/>
          </ac:spMkLst>
        </pc:spChg>
        <pc:spChg chg="mod">
          <ac:chgData name="José Carlos Mota Trigueiro" userId="5bbd9609-5986-4a51-a7dc-8e296dc4a278" providerId="ADAL" clId="{2F4445DE-1BD8-4E83-889B-60FC38DD765C}" dt="2021-01-27T17:25:49.288" v="629"/>
          <ac:spMkLst>
            <pc:docMk/>
            <pc:sldMk cId="1222447172" sldId="314"/>
            <ac:spMk id="403" creationId="{A5CA2035-56B5-4F0D-ACCD-6FCA8E72F747}"/>
          </ac:spMkLst>
        </pc:spChg>
        <pc:spChg chg="mod">
          <ac:chgData name="José Carlos Mota Trigueiro" userId="5bbd9609-5986-4a51-a7dc-8e296dc4a278" providerId="ADAL" clId="{2F4445DE-1BD8-4E83-889B-60FC38DD765C}" dt="2021-01-27T17:25:49.288" v="629"/>
          <ac:spMkLst>
            <pc:docMk/>
            <pc:sldMk cId="1222447172" sldId="314"/>
            <ac:spMk id="404" creationId="{9FEF1B7C-6C92-42B3-88E5-5E41EBBBA28B}"/>
          </ac:spMkLst>
        </pc:spChg>
        <pc:spChg chg="mod">
          <ac:chgData name="José Carlos Mota Trigueiro" userId="5bbd9609-5986-4a51-a7dc-8e296dc4a278" providerId="ADAL" clId="{2F4445DE-1BD8-4E83-889B-60FC38DD765C}" dt="2021-01-27T17:25:49.288" v="629"/>
          <ac:spMkLst>
            <pc:docMk/>
            <pc:sldMk cId="1222447172" sldId="314"/>
            <ac:spMk id="405" creationId="{47F59B36-ADA8-41C1-BF69-7B39F99EA02B}"/>
          </ac:spMkLst>
        </pc:spChg>
        <pc:spChg chg="add del mod">
          <ac:chgData name="José Carlos Mota Trigueiro" userId="5bbd9609-5986-4a51-a7dc-8e296dc4a278" providerId="ADAL" clId="{2F4445DE-1BD8-4E83-889B-60FC38DD765C}" dt="2021-01-27T17:04:22.174" v="507" actId="478"/>
          <ac:spMkLst>
            <pc:docMk/>
            <pc:sldMk cId="1222447172" sldId="314"/>
            <ac:spMk id="1390" creationId="{00000000-0000-0000-0000-000000000000}"/>
          </ac:spMkLst>
        </pc:spChg>
        <pc:spChg chg="add del mod">
          <ac:chgData name="José Carlos Mota Trigueiro" userId="5bbd9609-5986-4a51-a7dc-8e296dc4a278" providerId="ADAL" clId="{2F4445DE-1BD8-4E83-889B-60FC38DD765C}" dt="2021-01-27T17:04:39.035" v="511" actId="1076"/>
          <ac:spMkLst>
            <pc:docMk/>
            <pc:sldMk cId="1222447172" sldId="314"/>
            <ac:spMk id="1393" creationId="{00000000-0000-0000-0000-000000000000}"/>
          </ac:spMkLst>
        </pc:spChg>
        <pc:spChg chg="add del mod">
          <ac:chgData name="José Carlos Mota Trigueiro" userId="5bbd9609-5986-4a51-a7dc-8e296dc4a278" providerId="ADAL" clId="{2F4445DE-1BD8-4E83-889B-60FC38DD765C}" dt="2021-01-27T17:18:40.920" v="573" actId="1038"/>
          <ac:spMkLst>
            <pc:docMk/>
            <pc:sldMk cId="1222447172" sldId="314"/>
            <ac:spMk id="1395" creationId="{00000000-0000-0000-0000-000000000000}"/>
          </ac:spMkLst>
        </pc:spChg>
        <pc:grpChg chg="del">
          <ac:chgData name="José Carlos Mota Trigueiro" userId="5bbd9609-5986-4a51-a7dc-8e296dc4a278" providerId="ADAL" clId="{2F4445DE-1BD8-4E83-889B-60FC38DD765C}" dt="2021-01-27T17:04:04.416" v="499" actId="478"/>
          <ac:grpSpMkLst>
            <pc:docMk/>
            <pc:sldMk cId="1222447172" sldId="314"/>
            <ac:grpSpMk id="67" creationId="{7F0A5090-40CE-4325-A7D3-193AF10E971B}"/>
          </ac:grpSpMkLst>
        </pc:grpChg>
        <pc:grpChg chg="add del mod">
          <ac:chgData name="José Carlos Mota Trigueiro" userId="5bbd9609-5986-4a51-a7dc-8e296dc4a278" providerId="ADAL" clId="{2F4445DE-1BD8-4E83-889B-60FC38DD765C}" dt="2021-01-27T17:05:15.635" v="516" actId="478"/>
          <ac:grpSpMkLst>
            <pc:docMk/>
            <pc:sldMk cId="1222447172" sldId="314"/>
            <ac:grpSpMk id="94" creationId="{AFA14457-273B-4715-9369-6228C0FFB730}"/>
          </ac:grpSpMkLst>
        </pc:grpChg>
        <pc:grpChg chg="add del mod">
          <ac:chgData name="José Carlos Mota Trigueiro" userId="5bbd9609-5986-4a51-a7dc-8e296dc4a278" providerId="ADAL" clId="{2F4445DE-1BD8-4E83-889B-60FC38DD765C}" dt="2021-01-27T17:05:15.635" v="516" actId="478"/>
          <ac:grpSpMkLst>
            <pc:docMk/>
            <pc:sldMk cId="1222447172" sldId="314"/>
            <ac:grpSpMk id="121" creationId="{77337D57-278C-44B9-8FF5-C7023980909A}"/>
          </ac:grpSpMkLst>
        </pc:grpChg>
        <pc:grpChg chg="add del mod">
          <ac:chgData name="José Carlos Mota Trigueiro" userId="5bbd9609-5986-4a51-a7dc-8e296dc4a278" providerId="ADAL" clId="{2F4445DE-1BD8-4E83-889B-60FC38DD765C}" dt="2021-01-27T17:05:15.635" v="516" actId="478"/>
          <ac:grpSpMkLst>
            <pc:docMk/>
            <pc:sldMk cId="1222447172" sldId="314"/>
            <ac:grpSpMk id="151" creationId="{AAD007AC-D720-4A6D-95A7-A27FD70A04CD}"/>
          </ac:grpSpMkLst>
        </pc:grpChg>
        <pc:grpChg chg="add del mod">
          <ac:chgData name="José Carlos Mota Trigueiro" userId="5bbd9609-5986-4a51-a7dc-8e296dc4a278" providerId="ADAL" clId="{2F4445DE-1BD8-4E83-889B-60FC38DD765C}" dt="2021-01-27T17:15:49.523" v="526" actId="478"/>
          <ac:grpSpMkLst>
            <pc:docMk/>
            <pc:sldMk cId="1222447172" sldId="314"/>
            <ac:grpSpMk id="179" creationId="{45C704C6-5D97-4A51-ADA2-F64B60A244E9}"/>
          </ac:grpSpMkLst>
        </pc:grpChg>
        <pc:grpChg chg="add del mod">
          <ac:chgData name="José Carlos Mota Trigueiro" userId="5bbd9609-5986-4a51-a7dc-8e296dc4a278" providerId="ADAL" clId="{2F4445DE-1BD8-4E83-889B-60FC38DD765C}" dt="2021-01-27T17:15:48.490" v="525" actId="478"/>
          <ac:grpSpMkLst>
            <pc:docMk/>
            <pc:sldMk cId="1222447172" sldId="314"/>
            <ac:grpSpMk id="206" creationId="{1C106DF7-22DF-4B3F-8228-F6D0DFA43F2C}"/>
          </ac:grpSpMkLst>
        </pc:grpChg>
        <pc:grpChg chg="add del mod">
          <ac:chgData name="José Carlos Mota Trigueiro" userId="5bbd9609-5986-4a51-a7dc-8e296dc4a278" providerId="ADAL" clId="{2F4445DE-1BD8-4E83-889B-60FC38DD765C}" dt="2021-01-27T17:15:48.490" v="525" actId="478"/>
          <ac:grpSpMkLst>
            <pc:docMk/>
            <pc:sldMk cId="1222447172" sldId="314"/>
            <ac:grpSpMk id="236" creationId="{3DBCA61B-B2F4-490A-822B-FC4486B75342}"/>
          </ac:grpSpMkLst>
        </pc:grpChg>
        <pc:grpChg chg="add del mod">
          <ac:chgData name="José Carlos Mota Trigueiro" userId="5bbd9609-5986-4a51-a7dc-8e296dc4a278" providerId="ADAL" clId="{2F4445DE-1BD8-4E83-889B-60FC38DD765C}" dt="2021-01-27T17:25:13.066" v="623" actId="478"/>
          <ac:grpSpMkLst>
            <pc:docMk/>
            <pc:sldMk cId="1222447172" sldId="314"/>
            <ac:grpSpMk id="264" creationId="{906BCDCD-44FD-4C9E-A0ED-D345D900519F}"/>
          </ac:grpSpMkLst>
        </pc:grpChg>
        <pc:grpChg chg="add del mod">
          <ac:chgData name="José Carlos Mota Trigueiro" userId="5bbd9609-5986-4a51-a7dc-8e296dc4a278" providerId="ADAL" clId="{2F4445DE-1BD8-4E83-889B-60FC38DD765C}" dt="2021-01-27T17:25:06.566" v="621" actId="478"/>
          <ac:grpSpMkLst>
            <pc:docMk/>
            <pc:sldMk cId="1222447172" sldId="314"/>
            <ac:grpSpMk id="295" creationId="{9ED36A33-70BA-49E1-A7C9-16066E8BF4D5}"/>
          </ac:grpSpMkLst>
        </pc:grpChg>
        <pc:grpChg chg="add del mod ord">
          <ac:chgData name="José Carlos Mota Trigueiro" userId="5bbd9609-5986-4a51-a7dc-8e296dc4a278" providerId="ADAL" clId="{2F4445DE-1BD8-4E83-889B-60FC38DD765C}" dt="2021-01-27T17:25:04.461" v="620" actId="478"/>
          <ac:grpSpMkLst>
            <pc:docMk/>
            <pc:sldMk cId="1222447172" sldId="314"/>
            <ac:grpSpMk id="323" creationId="{EE5E4E17-E808-436B-AC91-E7A38753A734}"/>
          </ac:grpSpMkLst>
        </pc:grpChg>
        <pc:grpChg chg="add mod">
          <ac:chgData name="José Carlos Mota Trigueiro" userId="5bbd9609-5986-4a51-a7dc-8e296dc4a278" providerId="ADAL" clId="{2F4445DE-1BD8-4E83-889B-60FC38DD765C}" dt="2021-01-27T17:25:29.648" v="624"/>
          <ac:grpSpMkLst>
            <pc:docMk/>
            <pc:sldMk cId="1222447172" sldId="314"/>
            <ac:grpSpMk id="351" creationId="{8611EDB3-4255-42F2-A5FD-B8BD1EDB196D}"/>
          </ac:grpSpMkLst>
        </pc:grpChg>
        <pc:grpChg chg="add del mod">
          <ac:chgData name="José Carlos Mota Trigueiro" userId="5bbd9609-5986-4a51-a7dc-8e296dc4a278" providerId="ADAL" clId="{2F4445DE-1BD8-4E83-889B-60FC38DD765C}" dt="2021-01-27T17:25:56.706" v="631" actId="478"/>
          <ac:grpSpMkLst>
            <pc:docMk/>
            <pc:sldMk cId="1222447172" sldId="314"/>
            <ac:grpSpMk id="379" creationId="{7ACDA2C7-5218-4B86-8D0B-BA8D5BC8870D}"/>
          </ac:grpSpMkLst>
        </pc:grpChg>
        <pc:grpChg chg="del mod">
          <ac:chgData name="José Carlos Mota Trigueiro" userId="5bbd9609-5986-4a51-a7dc-8e296dc4a278" providerId="ADAL" clId="{2F4445DE-1BD8-4E83-889B-60FC38DD765C}" dt="2021-01-27T17:04:21.032" v="506" actId="478"/>
          <ac:grpSpMkLst>
            <pc:docMk/>
            <pc:sldMk cId="1222447172" sldId="314"/>
            <ac:grpSpMk id="1363" creationId="{00000000-0000-0000-0000-000000000000}"/>
          </ac:grpSpMkLst>
        </pc:grpChg>
        <pc:grpChg chg="del">
          <ac:chgData name="José Carlos Mota Trigueiro" userId="5bbd9609-5986-4a51-a7dc-8e296dc4a278" providerId="ADAL" clId="{2F4445DE-1BD8-4E83-889B-60FC38DD765C}" dt="2021-01-27T17:04:09.603" v="502" actId="478"/>
          <ac:grpSpMkLst>
            <pc:docMk/>
            <pc:sldMk cId="1222447172" sldId="314"/>
            <ac:grpSpMk id="1396" creationId="{00000000-0000-0000-0000-000000000000}"/>
          </ac:grpSpMkLst>
        </pc:grpChg>
        <pc:picChg chg="add mod ord">
          <ac:chgData name="José Carlos Mota Trigueiro" userId="5bbd9609-5986-4a51-a7dc-8e296dc4a278" providerId="ADAL" clId="{2F4445DE-1BD8-4E83-889B-60FC38DD765C}" dt="2021-01-27T17:26:43.050" v="637" actId="1076"/>
          <ac:picMkLst>
            <pc:docMk/>
            <pc:sldMk cId="1222447172" sldId="314"/>
            <ac:picMk id="3" creationId="{E3D392A2-C2FF-45E0-88D0-0D01F03341A6}"/>
          </ac:picMkLst>
        </pc:picChg>
        <pc:picChg chg="add del mod">
          <ac:chgData name="José Carlos Mota Trigueiro" userId="5bbd9609-5986-4a51-a7dc-8e296dc4a278" providerId="ADAL" clId="{2F4445DE-1BD8-4E83-889B-60FC38DD765C}" dt="2021-01-27T17:04:54.208" v="514" actId="1038"/>
          <ac:picMkLst>
            <pc:docMk/>
            <pc:sldMk cId="1222447172" sldId="314"/>
            <ac:picMk id="5" creationId="{CCF33CA7-BCF0-4818-9A71-38F9F81C2EC4}"/>
          </ac:picMkLst>
        </pc:picChg>
        <pc:picChg chg="add del mod">
          <ac:chgData name="José Carlos Mota Trigueiro" userId="5bbd9609-5986-4a51-a7dc-8e296dc4a278" providerId="ADAL" clId="{2F4445DE-1BD8-4E83-889B-60FC38DD765C}" dt="2021-01-27T17:05:15.635" v="516" actId="478"/>
          <ac:picMkLst>
            <pc:docMk/>
            <pc:sldMk cId="1222447172" sldId="314"/>
            <ac:picMk id="178" creationId="{8C0BE627-EA93-461B-AE32-ABB314CC6E66}"/>
          </ac:picMkLst>
        </pc:picChg>
        <pc:picChg chg="add del mod">
          <ac:chgData name="José Carlos Mota Trigueiro" userId="5bbd9609-5986-4a51-a7dc-8e296dc4a278" providerId="ADAL" clId="{2F4445DE-1BD8-4E83-889B-60FC38DD765C}" dt="2021-01-27T17:15:48.490" v="525" actId="478"/>
          <ac:picMkLst>
            <pc:docMk/>
            <pc:sldMk cId="1222447172" sldId="314"/>
            <ac:picMk id="263" creationId="{8A3BE3DD-C609-4532-8AA2-775C798A8AE1}"/>
          </ac:picMkLst>
        </pc:picChg>
        <pc:picChg chg="add del mod">
          <ac:chgData name="José Carlos Mota Trigueiro" userId="5bbd9609-5986-4a51-a7dc-8e296dc4a278" providerId="ADAL" clId="{2F4445DE-1BD8-4E83-889B-60FC38DD765C}" dt="2021-01-27T17:18:09.604" v="544" actId="478"/>
          <ac:picMkLst>
            <pc:docMk/>
            <pc:sldMk cId="1222447172" sldId="314"/>
            <ac:picMk id="322" creationId="{719D781A-7923-4B4C-ADB9-FA99A1B5BE27}"/>
          </ac:picMkLst>
        </pc:picChg>
      </pc:sldChg>
      <pc:sldChg chg="modSp mod modTransition">
        <pc:chgData name="José Carlos Mota Trigueiro" userId="5bbd9609-5986-4a51-a7dc-8e296dc4a278" providerId="ADAL" clId="{2F4445DE-1BD8-4E83-889B-60FC38DD765C}" dt="2021-01-28T17:20:11.018" v="2635"/>
        <pc:sldMkLst>
          <pc:docMk/>
          <pc:sldMk cId="422754714" sldId="315"/>
        </pc:sldMkLst>
        <pc:spChg chg="mod">
          <ac:chgData name="José Carlos Mota Trigueiro" userId="5bbd9609-5986-4a51-a7dc-8e296dc4a278" providerId="ADAL" clId="{2F4445DE-1BD8-4E83-889B-60FC38DD765C}" dt="2021-01-27T20:58:44.468" v="2478" actId="207"/>
          <ac:spMkLst>
            <pc:docMk/>
            <pc:sldMk cId="422754714" sldId="315"/>
            <ac:spMk id="2" creationId="{07CF2C6C-F36A-4041-B324-A68E4CDADD14}"/>
          </ac:spMkLst>
        </pc:spChg>
      </pc:sldChg>
      <pc:sldChg chg="addSp delSp modSp add del mod ord modTransition">
        <pc:chgData name="José Carlos Mota Trigueiro" userId="5bbd9609-5986-4a51-a7dc-8e296dc4a278" providerId="ADAL" clId="{2F4445DE-1BD8-4E83-889B-60FC38DD765C}" dt="2021-01-27T18:57:46.980" v="1305" actId="47"/>
        <pc:sldMkLst>
          <pc:docMk/>
          <pc:sldMk cId="2178102479" sldId="316"/>
        </pc:sldMkLst>
        <pc:spChg chg="add del mod">
          <ac:chgData name="José Carlos Mota Trigueiro" userId="5bbd9609-5986-4a51-a7dc-8e296dc4a278" providerId="ADAL" clId="{2F4445DE-1BD8-4E83-889B-60FC38DD765C}" dt="2021-01-27T17:56:51.126" v="789" actId="478"/>
          <ac:spMkLst>
            <pc:docMk/>
            <pc:sldMk cId="2178102479" sldId="316"/>
            <ac:spMk id="3" creationId="{600C57F7-49DD-4535-8DA6-38E5968CE7EB}"/>
          </ac:spMkLst>
        </pc:spChg>
        <pc:spChg chg="add del mod">
          <ac:chgData name="José Carlos Mota Trigueiro" userId="5bbd9609-5986-4a51-a7dc-8e296dc4a278" providerId="ADAL" clId="{2F4445DE-1BD8-4E83-889B-60FC38DD765C}" dt="2021-01-27T17:56:45.765" v="788" actId="478"/>
          <ac:spMkLst>
            <pc:docMk/>
            <pc:sldMk cId="2178102479" sldId="316"/>
            <ac:spMk id="5" creationId="{0B0D47A2-7E5B-419C-842D-CF1DB08B6F91}"/>
          </ac:spMkLst>
        </pc:spChg>
        <pc:spChg chg="add del mod">
          <ac:chgData name="José Carlos Mota Trigueiro" userId="5bbd9609-5986-4a51-a7dc-8e296dc4a278" providerId="ADAL" clId="{2F4445DE-1BD8-4E83-889B-60FC38DD765C}" dt="2021-01-27T18:56:19.099" v="1269" actId="478"/>
          <ac:spMkLst>
            <pc:docMk/>
            <pc:sldMk cId="2178102479" sldId="316"/>
            <ac:spMk id="7" creationId="{EF08BB16-D41A-48E8-B6D9-4065EDC2D032}"/>
          </ac:spMkLst>
        </pc:spChg>
        <pc:spChg chg="add del mod">
          <ac:chgData name="José Carlos Mota Trigueiro" userId="5bbd9609-5986-4a51-a7dc-8e296dc4a278" providerId="ADAL" clId="{2F4445DE-1BD8-4E83-889B-60FC38DD765C}" dt="2021-01-27T18:56:42.244" v="1279" actId="478"/>
          <ac:spMkLst>
            <pc:docMk/>
            <pc:sldMk cId="2178102479" sldId="316"/>
            <ac:spMk id="9" creationId="{31687722-5AD9-422C-965A-B75990BD0B28}"/>
          </ac:spMkLst>
        </pc:spChg>
        <pc:spChg chg="add del mod">
          <ac:chgData name="José Carlos Mota Trigueiro" userId="5bbd9609-5986-4a51-a7dc-8e296dc4a278" providerId="ADAL" clId="{2F4445DE-1BD8-4E83-889B-60FC38DD765C}" dt="2021-01-27T18:56:40.361" v="1277" actId="478"/>
          <ac:spMkLst>
            <pc:docMk/>
            <pc:sldMk cId="2178102479" sldId="316"/>
            <ac:spMk id="11" creationId="{684581B7-1A49-400D-8A57-8AD8436F340C}"/>
          </ac:spMkLst>
        </pc:spChg>
        <pc:spChg chg="add del mod">
          <ac:chgData name="José Carlos Mota Trigueiro" userId="5bbd9609-5986-4a51-a7dc-8e296dc4a278" providerId="ADAL" clId="{2F4445DE-1BD8-4E83-889B-60FC38DD765C}" dt="2021-01-27T18:02:58.041" v="959" actId="478"/>
          <ac:spMkLst>
            <pc:docMk/>
            <pc:sldMk cId="2178102479" sldId="316"/>
            <ac:spMk id="37" creationId="{97C0F6A9-840C-42E5-9C97-B88FA90991BC}"/>
          </ac:spMkLst>
        </pc:spChg>
        <pc:spChg chg="del mod">
          <ac:chgData name="José Carlos Mota Trigueiro" userId="5bbd9609-5986-4a51-a7dc-8e296dc4a278" providerId="ADAL" clId="{2F4445DE-1BD8-4E83-889B-60FC38DD765C}" dt="2021-01-27T17:53:54.771" v="781" actId="478"/>
          <ac:spMkLst>
            <pc:docMk/>
            <pc:sldMk cId="2178102479" sldId="316"/>
            <ac:spMk id="2292" creationId="{00000000-0000-0000-0000-000000000000}"/>
          </ac:spMkLst>
        </pc:spChg>
        <pc:spChg chg="mod">
          <ac:chgData name="José Carlos Mota Trigueiro" userId="5bbd9609-5986-4a51-a7dc-8e296dc4a278" providerId="ADAL" clId="{2F4445DE-1BD8-4E83-889B-60FC38DD765C}" dt="2021-01-27T18:14:05.863" v="1172" actId="20577"/>
          <ac:spMkLst>
            <pc:docMk/>
            <pc:sldMk cId="2178102479" sldId="316"/>
            <ac:spMk id="2293" creationId="{00000000-0000-0000-0000-000000000000}"/>
          </ac:spMkLst>
        </pc:spChg>
        <pc:spChg chg="mod">
          <ac:chgData name="José Carlos Mota Trigueiro" userId="5bbd9609-5986-4a51-a7dc-8e296dc4a278" providerId="ADAL" clId="{2F4445DE-1BD8-4E83-889B-60FC38DD765C}" dt="2021-01-27T18:21:43.777" v="1262" actId="1076"/>
          <ac:spMkLst>
            <pc:docMk/>
            <pc:sldMk cId="2178102479" sldId="316"/>
            <ac:spMk id="2294" creationId="{00000000-0000-0000-0000-000000000000}"/>
          </ac:spMkLst>
        </pc:spChg>
        <pc:spChg chg="add del mod">
          <ac:chgData name="José Carlos Mota Trigueiro" userId="5bbd9609-5986-4a51-a7dc-8e296dc4a278" providerId="ADAL" clId="{2F4445DE-1BD8-4E83-889B-60FC38DD765C}" dt="2021-01-27T18:56:40.361" v="1277" actId="478"/>
          <ac:spMkLst>
            <pc:docMk/>
            <pc:sldMk cId="2178102479" sldId="316"/>
            <ac:spMk id="2295" creationId="{00000000-0000-0000-0000-000000000000}"/>
          </ac:spMkLst>
        </pc:spChg>
        <pc:spChg chg="mod">
          <ac:chgData name="José Carlos Mota Trigueiro" userId="5bbd9609-5986-4a51-a7dc-8e296dc4a278" providerId="ADAL" clId="{2F4445DE-1BD8-4E83-889B-60FC38DD765C}" dt="2021-01-27T18:06:22.103" v="1006" actId="20577"/>
          <ac:spMkLst>
            <pc:docMk/>
            <pc:sldMk cId="2178102479" sldId="316"/>
            <ac:spMk id="2296" creationId="{00000000-0000-0000-0000-000000000000}"/>
          </ac:spMkLst>
        </pc:spChg>
        <pc:spChg chg="add del mod">
          <ac:chgData name="José Carlos Mota Trigueiro" userId="5bbd9609-5986-4a51-a7dc-8e296dc4a278" providerId="ADAL" clId="{2F4445DE-1BD8-4E83-889B-60FC38DD765C}" dt="2021-01-27T18:56:42.244" v="1279" actId="478"/>
          <ac:spMkLst>
            <pc:docMk/>
            <pc:sldMk cId="2178102479" sldId="316"/>
            <ac:spMk id="2297" creationId="{00000000-0000-0000-0000-000000000000}"/>
          </ac:spMkLst>
        </pc:spChg>
        <pc:spChg chg="mod">
          <ac:chgData name="José Carlos Mota Trigueiro" userId="5bbd9609-5986-4a51-a7dc-8e296dc4a278" providerId="ADAL" clId="{2F4445DE-1BD8-4E83-889B-60FC38DD765C}" dt="2021-01-27T18:20:21.615" v="1244" actId="20577"/>
          <ac:spMkLst>
            <pc:docMk/>
            <pc:sldMk cId="2178102479" sldId="316"/>
            <ac:spMk id="2298" creationId="{00000000-0000-0000-0000-000000000000}"/>
          </ac:spMkLst>
        </pc:spChg>
        <pc:spChg chg="del">
          <ac:chgData name="José Carlos Mota Trigueiro" userId="5bbd9609-5986-4a51-a7dc-8e296dc4a278" providerId="ADAL" clId="{2F4445DE-1BD8-4E83-889B-60FC38DD765C}" dt="2021-01-27T17:56:43.218" v="787" actId="478"/>
          <ac:spMkLst>
            <pc:docMk/>
            <pc:sldMk cId="2178102479" sldId="316"/>
            <ac:spMk id="2299" creationId="{00000000-0000-0000-0000-000000000000}"/>
          </ac:spMkLst>
        </pc:spChg>
        <pc:spChg chg="mod">
          <ac:chgData name="José Carlos Mota Trigueiro" userId="5bbd9609-5986-4a51-a7dc-8e296dc4a278" providerId="ADAL" clId="{2F4445DE-1BD8-4E83-889B-60FC38DD765C}" dt="2021-01-27T18:07:40.124" v="1062" actId="20577"/>
          <ac:spMkLst>
            <pc:docMk/>
            <pc:sldMk cId="2178102479" sldId="316"/>
            <ac:spMk id="2300" creationId="{00000000-0000-0000-0000-000000000000}"/>
          </ac:spMkLst>
        </pc:spChg>
        <pc:spChg chg="del">
          <ac:chgData name="José Carlos Mota Trigueiro" userId="5bbd9609-5986-4a51-a7dc-8e296dc4a278" providerId="ADAL" clId="{2F4445DE-1BD8-4E83-889B-60FC38DD765C}" dt="2021-01-27T17:56:43.218" v="787" actId="478"/>
          <ac:spMkLst>
            <pc:docMk/>
            <pc:sldMk cId="2178102479" sldId="316"/>
            <ac:spMk id="2301" creationId="{00000000-0000-0000-0000-000000000000}"/>
          </ac:spMkLst>
        </pc:spChg>
        <pc:spChg chg="mod">
          <ac:chgData name="José Carlos Mota Trigueiro" userId="5bbd9609-5986-4a51-a7dc-8e296dc4a278" providerId="ADAL" clId="{2F4445DE-1BD8-4E83-889B-60FC38DD765C}" dt="2021-01-27T18:04:50.297" v="986" actId="14100"/>
          <ac:spMkLst>
            <pc:docMk/>
            <pc:sldMk cId="2178102479" sldId="316"/>
            <ac:spMk id="2317" creationId="{00000000-0000-0000-0000-000000000000}"/>
          </ac:spMkLst>
        </pc:spChg>
        <pc:spChg chg="mod">
          <ac:chgData name="José Carlos Mota Trigueiro" userId="5bbd9609-5986-4a51-a7dc-8e296dc4a278" providerId="ADAL" clId="{2F4445DE-1BD8-4E83-889B-60FC38DD765C}" dt="2021-01-27T18:05:21.778" v="990" actId="14100"/>
          <ac:spMkLst>
            <pc:docMk/>
            <pc:sldMk cId="2178102479" sldId="316"/>
            <ac:spMk id="2318" creationId="{00000000-0000-0000-0000-000000000000}"/>
          </ac:spMkLst>
        </pc:spChg>
        <pc:spChg chg="del">
          <ac:chgData name="José Carlos Mota Trigueiro" userId="5bbd9609-5986-4a51-a7dc-8e296dc4a278" providerId="ADAL" clId="{2F4445DE-1BD8-4E83-889B-60FC38DD765C}" dt="2021-01-27T17:59:25.568" v="794" actId="478"/>
          <ac:spMkLst>
            <pc:docMk/>
            <pc:sldMk cId="2178102479" sldId="316"/>
            <ac:spMk id="2319" creationId="{00000000-0000-0000-0000-000000000000}"/>
          </ac:spMkLst>
        </pc:spChg>
        <pc:spChg chg="del">
          <ac:chgData name="José Carlos Mota Trigueiro" userId="5bbd9609-5986-4a51-a7dc-8e296dc4a278" providerId="ADAL" clId="{2F4445DE-1BD8-4E83-889B-60FC38DD765C}" dt="2021-01-27T17:56:52.223" v="790" actId="478"/>
          <ac:spMkLst>
            <pc:docMk/>
            <pc:sldMk cId="2178102479" sldId="316"/>
            <ac:spMk id="2320" creationId="{00000000-0000-0000-0000-000000000000}"/>
          </ac:spMkLst>
        </pc:spChg>
        <pc:grpChg chg="del">
          <ac:chgData name="José Carlos Mota Trigueiro" userId="5bbd9609-5986-4a51-a7dc-8e296dc4a278" providerId="ADAL" clId="{2F4445DE-1BD8-4E83-889B-60FC38DD765C}" dt="2021-01-27T17:53:56.190" v="782" actId="478"/>
          <ac:grpSpMkLst>
            <pc:docMk/>
            <pc:sldMk cId="2178102479" sldId="316"/>
            <ac:grpSpMk id="2302" creationId="{00000000-0000-0000-0000-000000000000}"/>
          </ac:grpSpMkLst>
        </pc:grpChg>
        <pc:picChg chg="add del mod">
          <ac:chgData name="José Carlos Mota Trigueiro" userId="5bbd9609-5986-4a51-a7dc-8e296dc4a278" providerId="ADAL" clId="{2F4445DE-1BD8-4E83-889B-60FC38DD765C}" dt="2021-01-27T18:56:39.649" v="1276" actId="478"/>
          <ac:picMkLst>
            <pc:docMk/>
            <pc:sldMk cId="2178102479" sldId="316"/>
            <ac:picMk id="32" creationId="{4F592467-4203-4C2D-872D-415B5A567B16}"/>
          </ac:picMkLst>
        </pc:picChg>
        <pc:picChg chg="add mod">
          <ac:chgData name="José Carlos Mota Trigueiro" userId="5bbd9609-5986-4a51-a7dc-8e296dc4a278" providerId="ADAL" clId="{2F4445DE-1BD8-4E83-889B-60FC38DD765C}" dt="2021-01-27T18:16:56.883" v="1201" actId="1076"/>
          <ac:picMkLst>
            <pc:docMk/>
            <pc:sldMk cId="2178102479" sldId="316"/>
            <ac:picMk id="38" creationId="{17994F17-3556-4A29-8EE5-518B8FE46B5A}"/>
          </ac:picMkLst>
        </pc:picChg>
        <pc:picChg chg="add mod">
          <ac:chgData name="José Carlos Mota Trigueiro" userId="5bbd9609-5986-4a51-a7dc-8e296dc4a278" providerId="ADAL" clId="{2F4445DE-1BD8-4E83-889B-60FC38DD765C}" dt="2021-01-27T18:19:22.868" v="1206"/>
          <ac:picMkLst>
            <pc:docMk/>
            <pc:sldMk cId="2178102479" sldId="316"/>
            <ac:picMk id="39" creationId="{5A224C81-D237-43A1-BAD4-1A91AC33C0EE}"/>
          </ac:picMkLst>
        </pc:picChg>
        <pc:picChg chg="add del mod">
          <ac:chgData name="José Carlos Mota Trigueiro" userId="5bbd9609-5986-4a51-a7dc-8e296dc4a278" providerId="ADAL" clId="{2F4445DE-1BD8-4E83-889B-60FC38DD765C}" dt="2021-01-27T17:53:53.562" v="780" actId="21"/>
          <ac:picMkLst>
            <pc:docMk/>
            <pc:sldMk cId="2178102479" sldId="316"/>
            <ac:picMk id="4098" creationId="{C017922C-DE20-46F9-AC32-D823F0AA8F58}"/>
          </ac:picMkLst>
        </pc:picChg>
      </pc:sldChg>
      <pc:sldChg chg="new add del">
        <pc:chgData name="José Carlos Mota Trigueiro" userId="5bbd9609-5986-4a51-a7dc-8e296dc4a278" providerId="ADAL" clId="{2F4445DE-1BD8-4E83-889B-60FC38DD765C}" dt="2021-01-28T17:42:44.339" v="2692" actId="47"/>
        <pc:sldMkLst>
          <pc:docMk/>
          <pc:sldMk cId="2995481651" sldId="317"/>
        </pc:sldMkLst>
      </pc:sldChg>
      <pc:sldChg chg="modSp add mod ord modTransition">
        <pc:chgData name="José Carlos Mota Trigueiro" userId="5bbd9609-5986-4a51-a7dc-8e296dc4a278" providerId="ADAL" clId="{2F4445DE-1BD8-4E83-889B-60FC38DD765C}" dt="2021-01-28T17:20:24.722" v="2651"/>
        <pc:sldMkLst>
          <pc:docMk/>
          <pc:sldMk cId="2638306671" sldId="318"/>
        </pc:sldMkLst>
        <pc:spChg chg="mod">
          <ac:chgData name="José Carlos Mota Trigueiro" userId="5bbd9609-5986-4a51-a7dc-8e296dc4a278" providerId="ADAL" clId="{2F4445DE-1BD8-4E83-889B-60FC38DD765C}" dt="2021-01-27T18:57:29.680" v="1284" actId="20577"/>
          <ac:spMkLst>
            <pc:docMk/>
            <pc:sldMk cId="2638306671" sldId="318"/>
            <ac:spMk id="2294" creationId="{00000000-0000-0000-0000-000000000000}"/>
          </ac:spMkLst>
        </pc:spChg>
        <pc:spChg chg="mod">
          <ac:chgData name="José Carlos Mota Trigueiro" userId="5bbd9609-5986-4a51-a7dc-8e296dc4a278" providerId="ADAL" clId="{2F4445DE-1BD8-4E83-889B-60FC38DD765C}" dt="2021-01-27T18:57:35.304" v="1302" actId="20577"/>
          <ac:spMkLst>
            <pc:docMk/>
            <pc:sldMk cId="2638306671" sldId="318"/>
            <ac:spMk id="2298" creationId="{00000000-0000-0000-0000-000000000000}"/>
          </ac:spMkLst>
        </pc:spChg>
      </pc:sldChg>
      <pc:sldChg chg="addSp delSp modSp add mod modTransition modAnim">
        <pc:chgData name="José Carlos Mota Trigueiro" userId="5bbd9609-5986-4a51-a7dc-8e296dc4a278" providerId="ADAL" clId="{2F4445DE-1BD8-4E83-889B-60FC38DD765C}" dt="2021-01-28T17:20:21.290" v="2647"/>
        <pc:sldMkLst>
          <pc:docMk/>
          <pc:sldMk cId="3068015106" sldId="319"/>
        </pc:sldMkLst>
        <pc:spChg chg="add del mod">
          <ac:chgData name="José Carlos Mota Trigueiro" userId="5bbd9609-5986-4a51-a7dc-8e296dc4a278" providerId="ADAL" clId="{2F4445DE-1BD8-4E83-889B-60FC38DD765C}" dt="2021-01-27T18:57:57.363" v="1310" actId="478"/>
          <ac:spMkLst>
            <pc:docMk/>
            <pc:sldMk cId="3068015106" sldId="319"/>
            <ac:spMk id="3" creationId="{4ECF5449-AC31-4D03-B0BC-43CD03DA1F95}"/>
          </ac:spMkLst>
        </pc:spChg>
        <pc:spChg chg="add del mod">
          <ac:chgData name="José Carlos Mota Trigueiro" userId="5bbd9609-5986-4a51-a7dc-8e296dc4a278" providerId="ADAL" clId="{2F4445DE-1BD8-4E83-889B-60FC38DD765C}" dt="2021-01-27T18:57:55.238" v="1309" actId="478"/>
          <ac:spMkLst>
            <pc:docMk/>
            <pc:sldMk cId="3068015106" sldId="319"/>
            <ac:spMk id="5" creationId="{D9BC944F-F378-4C21-8587-2A57BAAFF10D}"/>
          </ac:spMkLst>
        </pc:spChg>
        <pc:spChg chg="add del mod">
          <ac:chgData name="José Carlos Mota Trigueiro" userId="5bbd9609-5986-4a51-a7dc-8e296dc4a278" providerId="ADAL" clId="{2F4445DE-1BD8-4E83-889B-60FC38DD765C}" dt="2021-01-27T19:02:54.243" v="1342" actId="478"/>
          <ac:spMkLst>
            <pc:docMk/>
            <pc:sldMk cId="3068015106" sldId="319"/>
            <ac:spMk id="11" creationId="{2D250C34-FEBD-48CA-8DB9-99CB13012224}"/>
          </ac:spMkLst>
        </pc:spChg>
        <pc:spChg chg="add mod">
          <ac:chgData name="José Carlos Mota Trigueiro" userId="5bbd9609-5986-4a51-a7dc-8e296dc4a278" providerId="ADAL" clId="{2F4445DE-1BD8-4E83-889B-60FC38DD765C}" dt="2021-01-27T20:59:11.774" v="2544" actId="207"/>
          <ac:spMkLst>
            <pc:docMk/>
            <pc:sldMk cId="3068015106" sldId="319"/>
            <ac:spMk id="12" creationId="{54D89083-FEDE-4F0D-B64C-620A693329D3}"/>
          </ac:spMkLst>
        </pc:spChg>
        <pc:spChg chg="del">
          <ac:chgData name="José Carlos Mota Trigueiro" userId="5bbd9609-5986-4a51-a7dc-8e296dc4a278" providerId="ADAL" clId="{2F4445DE-1BD8-4E83-889B-60FC38DD765C}" dt="2021-01-27T18:57:53.470" v="1308" actId="478"/>
          <ac:spMkLst>
            <pc:docMk/>
            <pc:sldMk cId="3068015106" sldId="319"/>
            <ac:spMk id="2295" creationId="{00000000-0000-0000-0000-000000000000}"/>
          </ac:spMkLst>
        </pc:spChg>
        <pc:spChg chg="del">
          <ac:chgData name="José Carlos Mota Trigueiro" userId="5bbd9609-5986-4a51-a7dc-8e296dc4a278" providerId="ADAL" clId="{2F4445DE-1BD8-4E83-889B-60FC38DD765C}" dt="2021-01-27T18:57:53.470" v="1308" actId="478"/>
          <ac:spMkLst>
            <pc:docMk/>
            <pc:sldMk cId="3068015106" sldId="319"/>
            <ac:spMk id="2297" creationId="{00000000-0000-0000-0000-000000000000}"/>
          </ac:spMkLst>
        </pc:spChg>
        <pc:spChg chg="del">
          <ac:chgData name="José Carlos Mota Trigueiro" userId="5bbd9609-5986-4a51-a7dc-8e296dc4a278" providerId="ADAL" clId="{2F4445DE-1BD8-4E83-889B-60FC38DD765C}" dt="2021-01-27T19:02:51.428" v="1341" actId="478"/>
          <ac:spMkLst>
            <pc:docMk/>
            <pc:sldMk cId="3068015106" sldId="319"/>
            <ac:spMk id="2298" creationId="{00000000-0000-0000-0000-000000000000}"/>
          </ac:spMkLst>
        </pc:spChg>
        <pc:spChg chg="mod">
          <ac:chgData name="José Carlos Mota Trigueiro" userId="5bbd9609-5986-4a51-a7dc-8e296dc4a278" providerId="ADAL" clId="{2F4445DE-1BD8-4E83-889B-60FC38DD765C}" dt="2021-01-27T19:03:09.129" v="1346" actId="1076"/>
          <ac:spMkLst>
            <pc:docMk/>
            <pc:sldMk cId="3068015106" sldId="319"/>
            <ac:spMk id="2300" creationId="{00000000-0000-0000-0000-000000000000}"/>
          </ac:spMkLst>
        </pc:spChg>
        <pc:spChg chg="mod">
          <ac:chgData name="José Carlos Mota Trigueiro" userId="5bbd9609-5986-4a51-a7dc-8e296dc4a278" providerId="ADAL" clId="{2F4445DE-1BD8-4E83-889B-60FC38DD765C}" dt="2021-01-27T19:11:39.992" v="1477" actId="14100"/>
          <ac:spMkLst>
            <pc:docMk/>
            <pc:sldMk cId="3068015106" sldId="319"/>
            <ac:spMk id="2317" creationId="{00000000-0000-0000-0000-000000000000}"/>
          </ac:spMkLst>
        </pc:spChg>
        <pc:spChg chg="del mod">
          <ac:chgData name="José Carlos Mota Trigueiro" userId="5bbd9609-5986-4a51-a7dc-8e296dc4a278" providerId="ADAL" clId="{2F4445DE-1BD8-4E83-889B-60FC38DD765C}" dt="2021-01-27T19:01:57.733" v="1322" actId="478"/>
          <ac:spMkLst>
            <pc:docMk/>
            <pc:sldMk cId="3068015106" sldId="319"/>
            <ac:spMk id="2318" creationId="{00000000-0000-0000-0000-000000000000}"/>
          </ac:spMkLst>
        </pc:spChg>
        <pc:picChg chg="add mod">
          <ac:chgData name="José Carlos Mota Trigueiro" userId="5bbd9609-5986-4a51-a7dc-8e296dc4a278" providerId="ADAL" clId="{2F4445DE-1BD8-4E83-889B-60FC38DD765C}" dt="2021-01-27T19:03:18.486" v="1347" actId="1076"/>
          <ac:picMkLst>
            <pc:docMk/>
            <pc:sldMk cId="3068015106" sldId="319"/>
            <ac:picMk id="7" creationId="{F6CB6A2C-2B9A-4A32-9750-D24FDBE5125A}"/>
          </ac:picMkLst>
        </pc:picChg>
        <pc:picChg chg="add del mod">
          <ac:chgData name="José Carlos Mota Trigueiro" userId="5bbd9609-5986-4a51-a7dc-8e296dc4a278" providerId="ADAL" clId="{2F4445DE-1BD8-4E83-889B-60FC38DD765C}" dt="2021-01-27T19:02:39.662" v="1336" actId="478"/>
          <ac:picMkLst>
            <pc:docMk/>
            <pc:sldMk cId="3068015106" sldId="319"/>
            <ac:picMk id="9" creationId="{E7AE7A7A-4014-4C62-97E4-C5624A61FB3E}"/>
          </ac:picMkLst>
        </pc:picChg>
        <pc:picChg chg="del">
          <ac:chgData name="José Carlos Mota Trigueiro" userId="5bbd9609-5986-4a51-a7dc-8e296dc4a278" providerId="ADAL" clId="{2F4445DE-1BD8-4E83-889B-60FC38DD765C}" dt="2021-01-27T18:57:51.876" v="1307" actId="478"/>
          <ac:picMkLst>
            <pc:docMk/>
            <pc:sldMk cId="3068015106" sldId="319"/>
            <ac:picMk id="32" creationId="{4F592467-4203-4C2D-872D-415B5A567B16}"/>
          </ac:picMkLst>
        </pc:picChg>
        <pc:picChg chg="mod">
          <ac:chgData name="José Carlos Mota Trigueiro" userId="5bbd9609-5986-4a51-a7dc-8e296dc4a278" providerId="ADAL" clId="{2F4445DE-1BD8-4E83-889B-60FC38DD765C}" dt="2021-01-27T19:03:04.611" v="1345" actId="1076"/>
          <ac:picMkLst>
            <pc:docMk/>
            <pc:sldMk cId="3068015106" sldId="319"/>
            <ac:picMk id="38" creationId="{17994F17-3556-4A29-8EE5-518B8FE46B5A}"/>
          </ac:picMkLst>
        </pc:picChg>
      </pc:sldChg>
      <pc:sldChg chg="addSp delSp modSp add mod modTransition modAnim">
        <pc:chgData name="José Carlos Mota Trigueiro" userId="5bbd9609-5986-4a51-a7dc-8e296dc4a278" providerId="ADAL" clId="{2F4445DE-1BD8-4E83-889B-60FC38DD765C}" dt="2021-01-28T17:20:16.561" v="2643"/>
        <pc:sldMkLst>
          <pc:docMk/>
          <pc:sldMk cId="23834052" sldId="320"/>
        </pc:sldMkLst>
        <pc:spChg chg="add del mod">
          <ac:chgData name="José Carlos Mota Trigueiro" userId="5bbd9609-5986-4a51-a7dc-8e296dc4a278" providerId="ADAL" clId="{2F4445DE-1BD8-4E83-889B-60FC38DD765C}" dt="2021-01-27T19:12:10.574" v="1481" actId="478"/>
          <ac:spMkLst>
            <pc:docMk/>
            <pc:sldMk cId="23834052" sldId="320"/>
            <ac:spMk id="3" creationId="{6B93F69F-0090-4A3D-9227-AE2E90673AF9}"/>
          </ac:spMkLst>
        </pc:spChg>
        <pc:spChg chg="add mod">
          <ac:chgData name="José Carlos Mota Trigueiro" userId="5bbd9609-5986-4a51-a7dc-8e296dc4a278" providerId="ADAL" clId="{2F4445DE-1BD8-4E83-889B-60FC38DD765C}" dt="2021-01-27T20:58:51.784" v="2504" actId="207"/>
          <ac:spMkLst>
            <pc:docMk/>
            <pc:sldMk cId="23834052" sldId="320"/>
            <ac:spMk id="4" creationId="{9693F5B4-5988-46AE-97DD-217205F54700}"/>
          </ac:spMkLst>
        </pc:spChg>
        <pc:spChg chg="del">
          <ac:chgData name="José Carlos Mota Trigueiro" userId="5bbd9609-5986-4a51-a7dc-8e296dc4a278" providerId="ADAL" clId="{2F4445DE-1BD8-4E83-889B-60FC38DD765C}" dt="2021-01-27T19:12:08.728" v="1480" actId="478"/>
          <ac:spMkLst>
            <pc:docMk/>
            <pc:sldMk cId="23834052" sldId="320"/>
            <ac:spMk id="2294" creationId="{00000000-0000-0000-0000-000000000000}"/>
          </ac:spMkLst>
        </pc:spChg>
        <pc:spChg chg="mod">
          <ac:chgData name="José Carlos Mota Trigueiro" userId="5bbd9609-5986-4a51-a7dc-8e296dc4a278" providerId="ADAL" clId="{2F4445DE-1BD8-4E83-889B-60FC38DD765C}" dt="2021-01-27T19:10:16.940" v="1466" actId="14100"/>
          <ac:spMkLst>
            <pc:docMk/>
            <pc:sldMk cId="23834052" sldId="320"/>
            <ac:spMk id="2296" creationId="{00000000-0000-0000-0000-000000000000}"/>
          </ac:spMkLst>
        </pc:spChg>
        <pc:spChg chg="del">
          <ac:chgData name="José Carlos Mota Trigueiro" userId="5bbd9609-5986-4a51-a7dc-8e296dc4a278" providerId="ADAL" clId="{2F4445DE-1BD8-4E83-889B-60FC38DD765C}" dt="2021-01-27T19:10:23.149" v="1467" actId="478"/>
          <ac:spMkLst>
            <pc:docMk/>
            <pc:sldMk cId="23834052" sldId="320"/>
            <ac:spMk id="2317" creationId="{00000000-0000-0000-0000-000000000000}"/>
          </ac:spMkLst>
        </pc:spChg>
        <pc:spChg chg="mod">
          <ac:chgData name="José Carlos Mota Trigueiro" userId="5bbd9609-5986-4a51-a7dc-8e296dc4a278" providerId="ADAL" clId="{2F4445DE-1BD8-4E83-889B-60FC38DD765C}" dt="2021-01-27T19:12:04.497" v="1479" actId="14100"/>
          <ac:spMkLst>
            <pc:docMk/>
            <pc:sldMk cId="23834052" sldId="320"/>
            <ac:spMk id="2318" creationId="{00000000-0000-0000-0000-000000000000}"/>
          </ac:spMkLst>
        </pc:spChg>
        <pc:picChg chg="del">
          <ac:chgData name="José Carlos Mota Trigueiro" userId="5bbd9609-5986-4a51-a7dc-8e296dc4a278" providerId="ADAL" clId="{2F4445DE-1BD8-4E83-889B-60FC38DD765C}" dt="2021-01-27T19:02:41.728" v="1337" actId="478"/>
          <ac:picMkLst>
            <pc:docMk/>
            <pc:sldMk cId="23834052" sldId="320"/>
            <ac:picMk id="7" creationId="{F6CB6A2C-2B9A-4A32-9750-D24FDBE5125A}"/>
          </ac:picMkLst>
        </pc:picChg>
        <pc:picChg chg="mod">
          <ac:chgData name="José Carlos Mota Trigueiro" userId="5bbd9609-5986-4a51-a7dc-8e296dc4a278" providerId="ADAL" clId="{2F4445DE-1BD8-4E83-889B-60FC38DD765C}" dt="2021-01-27T19:10:58.683" v="1472" actId="1076"/>
          <ac:picMkLst>
            <pc:docMk/>
            <pc:sldMk cId="23834052" sldId="320"/>
            <ac:picMk id="9" creationId="{E7AE7A7A-4014-4C62-97E4-C5624A61FB3E}"/>
          </ac:picMkLst>
        </pc:picChg>
        <pc:picChg chg="mod">
          <ac:chgData name="José Carlos Mota Trigueiro" userId="5bbd9609-5986-4a51-a7dc-8e296dc4a278" providerId="ADAL" clId="{2F4445DE-1BD8-4E83-889B-60FC38DD765C}" dt="2021-01-27T19:10:29.792" v="1468" actId="1076"/>
          <ac:picMkLst>
            <pc:docMk/>
            <pc:sldMk cId="23834052" sldId="320"/>
            <ac:picMk id="39" creationId="{5A224C81-D237-43A1-BAD4-1A91AC33C0EE}"/>
          </ac:picMkLst>
        </pc:picChg>
      </pc:sldChg>
      <pc:sldChg chg="del">
        <pc:chgData name="José Carlos Mota Trigueiro" userId="5bbd9609-5986-4a51-a7dc-8e296dc4a278" providerId="ADAL" clId="{2F4445DE-1BD8-4E83-889B-60FC38DD765C}" dt="2021-01-28T17:42:44.339" v="2692" actId="47"/>
        <pc:sldMkLst>
          <pc:docMk/>
          <pc:sldMk cId="967778563" sldId="321"/>
        </pc:sldMkLst>
      </pc:sldChg>
      <pc:sldChg chg="addSp delSp modSp add mod modTransition">
        <pc:chgData name="José Carlos Mota Trigueiro" userId="5bbd9609-5986-4a51-a7dc-8e296dc4a278" providerId="ADAL" clId="{2F4445DE-1BD8-4E83-889B-60FC38DD765C}" dt="2021-01-28T17:20:41.723" v="2671"/>
        <pc:sldMkLst>
          <pc:docMk/>
          <pc:sldMk cId="864431441" sldId="322"/>
        </pc:sldMkLst>
        <pc:spChg chg="mod">
          <ac:chgData name="José Carlos Mota Trigueiro" userId="5bbd9609-5986-4a51-a7dc-8e296dc4a278" providerId="ADAL" clId="{2F4445DE-1BD8-4E83-889B-60FC38DD765C}" dt="2021-01-28T14:53:28.490" v="2588"/>
          <ac:spMkLst>
            <pc:docMk/>
            <pc:sldMk cId="864431441" sldId="322"/>
            <ac:spMk id="37" creationId="{9B3C6759-AF8B-4FF9-B6EA-035FB8D8ECE1}"/>
          </ac:spMkLst>
        </pc:spChg>
        <pc:spChg chg="mod">
          <ac:chgData name="José Carlos Mota Trigueiro" userId="5bbd9609-5986-4a51-a7dc-8e296dc4a278" providerId="ADAL" clId="{2F4445DE-1BD8-4E83-889B-60FC38DD765C}" dt="2021-01-28T14:53:28.490" v="2588"/>
          <ac:spMkLst>
            <pc:docMk/>
            <pc:sldMk cId="864431441" sldId="322"/>
            <ac:spMk id="38" creationId="{D88FF632-8826-4ABD-8FA7-9C3A5A31D388}"/>
          </ac:spMkLst>
        </pc:spChg>
        <pc:spChg chg="mod">
          <ac:chgData name="José Carlos Mota Trigueiro" userId="5bbd9609-5986-4a51-a7dc-8e296dc4a278" providerId="ADAL" clId="{2F4445DE-1BD8-4E83-889B-60FC38DD765C}" dt="2021-01-28T14:53:28.490" v="2588"/>
          <ac:spMkLst>
            <pc:docMk/>
            <pc:sldMk cId="864431441" sldId="322"/>
            <ac:spMk id="39" creationId="{DDAB1D51-A8B8-4B0A-BDDA-3C16613D1298}"/>
          </ac:spMkLst>
        </pc:spChg>
        <pc:spChg chg="mod">
          <ac:chgData name="José Carlos Mota Trigueiro" userId="5bbd9609-5986-4a51-a7dc-8e296dc4a278" providerId="ADAL" clId="{2F4445DE-1BD8-4E83-889B-60FC38DD765C}" dt="2021-01-28T14:53:28.490" v="2588"/>
          <ac:spMkLst>
            <pc:docMk/>
            <pc:sldMk cId="864431441" sldId="322"/>
            <ac:spMk id="40" creationId="{7AFCC23B-F03A-4DE9-9E70-8308531BE9BE}"/>
          </ac:spMkLst>
        </pc:spChg>
        <pc:spChg chg="mod">
          <ac:chgData name="José Carlos Mota Trigueiro" userId="5bbd9609-5986-4a51-a7dc-8e296dc4a278" providerId="ADAL" clId="{2F4445DE-1BD8-4E83-889B-60FC38DD765C}" dt="2021-01-28T14:53:58.846" v="2597" actId="207"/>
          <ac:spMkLst>
            <pc:docMk/>
            <pc:sldMk cId="864431441" sldId="322"/>
            <ac:spMk id="42" creationId="{B67E1BC1-2C2E-416D-8EA3-A44134B8FBDD}"/>
          </ac:spMkLst>
        </pc:spChg>
        <pc:spChg chg="mod">
          <ac:chgData name="José Carlos Mota Trigueiro" userId="5bbd9609-5986-4a51-a7dc-8e296dc4a278" providerId="ADAL" clId="{2F4445DE-1BD8-4E83-889B-60FC38DD765C}" dt="2021-01-28T14:53:58.846" v="2597" actId="207"/>
          <ac:spMkLst>
            <pc:docMk/>
            <pc:sldMk cId="864431441" sldId="322"/>
            <ac:spMk id="43" creationId="{96CF4317-8659-4CFB-9C85-401CE8513C4C}"/>
          </ac:spMkLst>
        </pc:spChg>
        <pc:spChg chg="mod">
          <ac:chgData name="José Carlos Mota Trigueiro" userId="5bbd9609-5986-4a51-a7dc-8e296dc4a278" providerId="ADAL" clId="{2F4445DE-1BD8-4E83-889B-60FC38DD765C}" dt="2021-01-28T14:53:58.846" v="2597" actId="207"/>
          <ac:spMkLst>
            <pc:docMk/>
            <pc:sldMk cId="864431441" sldId="322"/>
            <ac:spMk id="44" creationId="{3EA4F2AC-D566-478F-B1F0-9EABF34A5C91}"/>
          </ac:spMkLst>
        </pc:spChg>
        <pc:spChg chg="mod">
          <ac:chgData name="José Carlos Mota Trigueiro" userId="5bbd9609-5986-4a51-a7dc-8e296dc4a278" providerId="ADAL" clId="{2F4445DE-1BD8-4E83-889B-60FC38DD765C}" dt="2021-01-28T14:53:58.846" v="2597" actId="207"/>
          <ac:spMkLst>
            <pc:docMk/>
            <pc:sldMk cId="864431441" sldId="322"/>
            <ac:spMk id="45" creationId="{84FC9B3F-F113-4EF7-991D-7BB510BF9340}"/>
          </ac:spMkLst>
        </pc:spChg>
        <pc:spChg chg="mod">
          <ac:chgData name="José Carlos Mota Trigueiro" userId="5bbd9609-5986-4a51-a7dc-8e296dc4a278" providerId="ADAL" clId="{2F4445DE-1BD8-4E83-889B-60FC38DD765C}" dt="2021-01-27T19:17:44.296" v="1537" actId="207"/>
          <ac:spMkLst>
            <pc:docMk/>
            <pc:sldMk cId="864431441" sldId="322"/>
            <ac:spMk id="1268" creationId="{00000000-0000-0000-0000-000000000000}"/>
          </ac:spMkLst>
        </pc:spChg>
        <pc:spChg chg="mod">
          <ac:chgData name="José Carlos Mota Trigueiro" userId="5bbd9609-5986-4a51-a7dc-8e296dc4a278" providerId="ADAL" clId="{2F4445DE-1BD8-4E83-889B-60FC38DD765C}" dt="2021-01-27T19:25:51.054" v="2063" actId="20577"/>
          <ac:spMkLst>
            <pc:docMk/>
            <pc:sldMk cId="864431441" sldId="322"/>
            <ac:spMk id="1269" creationId="{00000000-0000-0000-0000-000000000000}"/>
          </ac:spMkLst>
        </pc:spChg>
        <pc:spChg chg="mod">
          <ac:chgData name="José Carlos Mota Trigueiro" userId="5bbd9609-5986-4a51-a7dc-8e296dc4a278" providerId="ADAL" clId="{2F4445DE-1BD8-4E83-889B-60FC38DD765C}" dt="2021-01-27T19:22:55.373" v="1929" actId="20577"/>
          <ac:spMkLst>
            <pc:docMk/>
            <pc:sldMk cId="864431441" sldId="322"/>
            <ac:spMk id="1270" creationId="{00000000-0000-0000-0000-000000000000}"/>
          </ac:spMkLst>
        </pc:spChg>
        <pc:spChg chg="mod">
          <ac:chgData name="José Carlos Mota Trigueiro" userId="5bbd9609-5986-4a51-a7dc-8e296dc4a278" providerId="ADAL" clId="{2F4445DE-1BD8-4E83-889B-60FC38DD765C}" dt="2021-01-27T19:20:16.536" v="1724" actId="14100"/>
          <ac:spMkLst>
            <pc:docMk/>
            <pc:sldMk cId="864431441" sldId="322"/>
            <ac:spMk id="1271" creationId="{00000000-0000-0000-0000-000000000000}"/>
          </ac:spMkLst>
        </pc:spChg>
        <pc:spChg chg="mod">
          <ac:chgData name="José Carlos Mota Trigueiro" userId="5bbd9609-5986-4a51-a7dc-8e296dc4a278" providerId="ADAL" clId="{2F4445DE-1BD8-4E83-889B-60FC38DD765C}" dt="2021-01-27T19:25:00.721" v="1978" actId="20577"/>
          <ac:spMkLst>
            <pc:docMk/>
            <pc:sldMk cId="864431441" sldId="322"/>
            <ac:spMk id="1272" creationId="{00000000-0000-0000-0000-000000000000}"/>
          </ac:spMkLst>
        </pc:spChg>
        <pc:spChg chg="mod">
          <ac:chgData name="José Carlos Mota Trigueiro" userId="5bbd9609-5986-4a51-a7dc-8e296dc4a278" providerId="ADAL" clId="{2F4445DE-1BD8-4E83-889B-60FC38DD765C}" dt="2021-01-27T19:22:29.975" v="1872" actId="20577"/>
          <ac:spMkLst>
            <pc:docMk/>
            <pc:sldMk cId="864431441" sldId="322"/>
            <ac:spMk id="1273" creationId="{00000000-0000-0000-0000-000000000000}"/>
          </ac:spMkLst>
        </pc:spChg>
        <pc:spChg chg="mod">
          <ac:chgData name="José Carlos Mota Trigueiro" userId="5bbd9609-5986-4a51-a7dc-8e296dc4a278" providerId="ADAL" clId="{2F4445DE-1BD8-4E83-889B-60FC38DD765C}" dt="2021-01-27T19:23:55.769" v="1964" actId="20577"/>
          <ac:spMkLst>
            <pc:docMk/>
            <pc:sldMk cId="864431441" sldId="322"/>
            <ac:spMk id="1274" creationId="{00000000-0000-0000-0000-000000000000}"/>
          </ac:spMkLst>
        </pc:spChg>
        <pc:spChg chg="mod">
          <ac:chgData name="José Carlos Mota Trigueiro" userId="5bbd9609-5986-4a51-a7dc-8e296dc4a278" providerId="ADAL" clId="{2F4445DE-1BD8-4E83-889B-60FC38DD765C}" dt="2021-01-27T19:19:35.898" v="1622" actId="404"/>
          <ac:spMkLst>
            <pc:docMk/>
            <pc:sldMk cId="864431441" sldId="322"/>
            <ac:spMk id="1296" creationId="{00000000-0000-0000-0000-000000000000}"/>
          </ac:spMkLst>
        </pc:spChg>
        <pc:spChg chg="mod">
          <ac:chgData name="José Carlos Mota Trigueiro" userId="5bbd9609-5986-4a51-a7dc-8e296dc4a278" providerId="ADAL" clId="{2F4445DE-1BD8-4E83-889B-60FC38DD765C}" dt="2021-01-28T14:53:37.480" v="2593" actId="1076"/>
          <ac:spMkLst>
            <pc:docMk/>
            <pc:sldMk cId="864431441" sldId="322"/>
            <ac:spMk id="1297" creationId="{00000000-0000-0000-0000-000000000000}"/>
          </ac:spMkLst>
        </pc:spChg>
        <pc:grpChg chg="add del mod">
          <ac:chgData name="José Carlos Mota Trigueiro" userId="5bbd9609-5986-4a51-a7dc-8e296dc4a278" providerId="ADAL" clId="{2F4445DE-1BD8-4E83-889B-60FC38DD765C}" dt="2021-01-28T14:53:32.493" v="2589"/>
          <ac:grpSpMkLst>
            <pc:docMk/>
            <pc:sldMk cId="864431441" sldId="322"/>
            <ac:grpSpMk id="36" creationId="{CF11CE6E-3356-4C97-ADFE-25F2AC140D74}"/>
          </ac:grpSpMkLst>
        </pc:grpChg>
        <pc:grpChg chg="add mod">
          <ac:chgData name="José Carlos Mota Trigueiro" userId="5bbd9609-5986-4a51-a7dc-8e296dc4a278" providerId="ADAL" clId="{2F4445DE-1BD8-4E83-889B-60FC38DD765C}" dt="2021-01-28T14:54:24.047" v="2602" actId="1076"/>
          <ac:grpSpMkLst>
            <pc:docMk/>
            <pc:sldMk cId="864431441" sldId="322"/>
            <ac:grpSpMk id="41" creationId="{AD59F524-38FC-48C6-9A62-63097F1A0262}"/>
          </ac:grpSpMkLst>
        </pc:grpChg>
        <pc:grpChg chg="add del">
          <ac:chgData name="José Carlos Mota Trigueiro" userId="5bbd9609-5986-4a51-a7dc-8e296dc4a278" providerId="ADAL" clId="{2F4445DE-1BD8-4E83-889B-60FC38DD765C}" dt="2021-01-28T14:54:01.347" v="2598" actId="478"/>
          <ac:grpSpMkLst>
            <pc:docMk/>
            <pc:sldMk cId="864431441" sldId="322"/>
            <ac:grpSpMk id="1298" creationId="{00000000-0000-0000-0000-000000000000}"/>
          </ac:grpSpMkLst>
        </pc:grpChg>
      </pc:sldChg>
      <pc:sldChg chg="modSp mod modTransition">
        <pc:chgData name="José Carlos Mota Trigueiro" userId="5bbd9609-5986-4a51-a7dc-8e296dc4a278" providerId="ADAL" clId="{2F4445DE-1BD8-4E83-889B-60FC38DD765C}" dt="2021-01-28T17:20:44.698" v="2675"/>
        <pc:sldMkLst>
          <pc:docMk/>
          <pc:sldMk cId="3002571676" sldId="324"/>
        </pc:sldMkLst>
        <pc:spChg chg="mod">
          <ac:chgData name="José Carlos Mota Trigueiro" userId="5bbd9609-5986-4a51-a7dc-8e296dc4a278" providerId="ADAL" clId="{2F4445DE-1BD8-4E83-889B-60FC38DD765C}" dt="2021-01-28T15:08:35.358" v="2619" actId="20577"/>
          <ac:spMkLst>
            <pc:docMk/>
            <pc:sldMk cId="3002571676" sldId="324"/>
            <ac:spMk id="1233" creationId="{00000000-0000-0000-0000-000000000000}"/>
          </ac:spMkLst>
        </pc:spChg>
      </pc:sldChg>
      <pc:sldChg chg="addSp delSp modSp add mod modTransition">
        <pc:chgData name="José Carlos Mota Trigueiro" userId="5bbd9609-5986-4a51-a7dc-8e296dc4a278" providerId="ADAL" clId="{2F4445DE-1BD8-4E83-889B-60FC38DD765C}" dt="2021-01-28T17:20:04.182" v="2627"/>
        <pc:sldMkLst>
          <pc:docMk/>
          <pc:sldMk cId="4079248286" sldId="325"/>
        </pc:sldMkLst>
        <pc:spChg chg="add del mod">
          <ac:chgData name="José Carlos Mota Trigueiro" userId="5bbd9609-5986-4a51-a7dc-8e296dc4a278" providerId="ADAL" clId="{2F4445DE-1BD8-4E83-889B-60FC38DD765C}" dt="2021-01-27T19:31:26.411" v="2092" actId="478"/>
          <ac:spMkLst>
            <pc:docMk/>
            <pc:sldMk cId="4079248286" sldId="325"/>
            <ac:spMk id="5" creationId="{80C86504-29D0-46F8-8E37-49262EC4BC13}"/>
          </ac:spMkLst>
        </pc:spChg>
        <pc:spChg chg="mod">
          <ac:chgData name="José Carlos Mota Trigueiro" userId="5bbd9609-5986-4a51-a7dc-8e296dc4a278" providerId="ADAL" clId="{2F4445DE-1BD8-4E83-889B-60FC38DD765C}" dt="2021-01-27T19:34:22.464" v="2201" actId="1076"/>
          <ac:spMkLst>
            <pc:docMk/>
            <pc:sldMk cId="4079248286" sldId="325"/>
            <ac:spMk id="2408" creationId="{00000000-0000-0000-0000-000000000000}"/>
          </ac:spMkLst>
        </pc:spChg>
        <pc:spChg chg="del">
          <ac:chgData name="José Carlos Mota Trigueiro" userId="5bbd9609-5986-4a51-a7dc-8e296dc4a278" providerId="ADAL" clId="{2F4445DE-1BD8-4E83-889B-60FC38DD765C}" dt="2021-01-27T19:33:36.575" v="2114" actId="478"/>
          <ac:spMkLst>
            <pc:docMk/>
            <pc:sldMk cId="4079248286" sldId="325"/>
            <ac:spMk id="2411" creationId="{00000000-0000-0000-0000-000000000000}"/>
          </ac:spMkLst>
        </pc:spChg>
        <pc:grpChg chg="del">
          <ac:chgData name="José Carlos Mota Trigueiro" userId="5bbd9609-5986-4a51-a7dc-8e296dc4a278" providerId="ADAL" clId="{2F4445DE-1BD8-4E83-889B-60FC38DD765C}" dt="2021-01-27T19:33:36.575" v="2114" actId="478"/>
          <ac:grpSpMkLst>
            <pc:docMk/>
            <pc:sldMk cId="4079248286" sldId="325"/>
            <ac:grpSpMk id="2412" creationId="{00000000-0000-0000-0000-000000000000}"/>
          </ac:grpSpMkLst>
        </pc:grpChg>
        <pc:grpChg chg="del">
          <ac:chgData name="José Carlos Mota Trigueiro" userId="5bbd9609-5986-4a51-a7dc-8e296dc4a278" providerId="ADAL" clId="{2F4445DE-1BD8-4E83-889B-60FC38DD765C}" dt="2021-01-27T19:33:36.575" v="2114" actId="478"/>
          <ac:grpSpMkLst>
            <pc:docMk/>
            <pc:sldMk cId="4079248286" sldId="325"/>
            <ac:grpSpMk id="2417" creationId="{00000000-0000-0000-0000-000000000000}"/>
          </ac:grpSpMkLst>
        </pc:grpChg>
        <pc:grpChg chg="del">
          <ac:chgData name="José Carlos Mota Trigueiro" userId="5bbd9609-5986-4a51-a7dc-8e296dc4a278" providerId="ADAL" clId="{2F4445DE-1BD8-4E83-889B-60FC38DD765C}" dt="2021-01-27T19:33:36.575" v="2114" actId="478"/>
          <ac:grpSpMkLst>
            <pc:docMk/>
            <pc:sldMk cId="4079248286" sldId="325"/>
            <ac:grpSpMk id="2422" creationId="{00000000-0000-0000-0000-000000000000}"/>
          </ac:grpSpMkLst>
        </pc:grpChg>
        <pc:picChg chg="add del mod">
          <ac:chgData name="José Carlos Mota Trigueiro" userId="5bbd9609-5986-4a51-a7dc-8e296dc4a278" providerId="ADAL" clId="{2F4445DE-1BD8-4E83-889B-60FC38DD765C}" dt="2021-01-27T19:27:53.122" v="2070" actId="478"/>
          <ac:picMkLst>
            <pc:docMk/>
            <pc:sldMk cId="4079248286" sldId="325"/>
            <ac:picMk id="3" creationId="{43E15452-DB48-41CF-BE69-8BF653CAE5A8}"/>
          </ac:picMkLst>
        </pc:picChg>
        <pc:picChg chg="add del mod">
          <ac:chgData name="José Carlos Mota Trigueiro" userId="5bbd9609-5986-4a51-a7dc-8e296dc4a278" providerId="ADAL" clId="{2F4445DE-1BD8-4E83-889B-60FC38DD765C}" dt="2021-01-27T19:38:03.826" v="2208" actId="478"/>
          <ac:picMkLst>
            <pc:docMk/>
            <pc:sldMk cId="4079248286" sldId="325"/>
            <ac:picMk id="54" creationId="{170A5497-C761-4E3C-A42C-3F0E4720B5F4}"/>
          </ac:picMkLst>
        </pc:picChg>
        <pc:picChg chg="mod modCrop">
          <ac:chgData name="José Carlos Mota Trigueiro" userId="5bbd9609-5986-4a51-a7dc-8e296dc4a278" providerId="ADAL" clId="{2F4445DE-1BD8-4E83-889B-60FC38DD765C}" dt="2021-01-27T19:31:40.387" v="2093" actId="18131"/>
          <ac:picMkLst>
            <pc:docMk/>
            <pc:sldMk cId="4079248286" sldId="325"/>
            <ac:picMk id="2426" creationId="{00000000-0000-0000-0000-000000000000}"/>
          </ac:picMkLst>
        </pc:picChg>
        <pc:picChg chg="del">
          <ac:chgData name="José Carlos Mota Trigueiro" userId="5bbd9609-5986-4a51-a7dc-8e296dc4a278" providerId="ADAL" clId="{2F4445DE-1BD8-4E83-889B-60FC38DD765C}" dt="2021-01-27T19:38:02.099" v="2207" actId="478"/>
          <ac:picMkLst>
            <pc:docMk/>
            <pc:sldMk cId="4079248286" sldId="325"/>
            <ac:picMk id="3076" creationId="{A649226C-C233-41A8-A8EB-8ECAE1F62F7F}"/>
          </ac:picMkLst>
        </pc:picChg>
        <pc:picChg chg="add del mod">
          <ac:chgData name="José Carlos Mota Trigueiro" userId="5bbd9609-5986-4a51-a7dc-8e296dc4a278" providerId="ADAL" clId="{2F4445DE-1BD8-4E83-889B-60FC38DD765C}" dt="2021-01-27T19:32:26.541" v="2098" actId="478"/>
          <ac:picMkLst>
            <pc:docMk/>
            <pc:sldMk cId="4079248286" sldId="325"/>
            <ac:picMk id="5122" creationId="{A7C299F7-645D-4D07-B16E-CE4A386B8D0D}"/>
          </ac:picMkLst>
        </pc:picChg>
        <pc:picChg chg="add del mod">
          <ac:chgData name="José Carlos Mota Trigueiro" userId="5bbd9609-5986-4a51-a7dc-8e296dc4a278" providerId="ADAL" clId="{2F4445DE-1BD8-4E83-889B-60FC38DD765C}" dt="2021-01-27T19:35:35.864" v="2204" actId="478"/>
          <ac:picMkLst>
            <pc:docMk/>
            <pc:sldMk cId="4079248286" sldId="325"/>
            <ac:picMk id="10242" creationId="{AB05EE97-15B4-4416-B986-DC453976144C}"/>
          </ac:picMkLst>
        </pc:picChg>
        <pc:picChg chg="add del">
          <ac:chgData name="José Carlos Mota Trigueiro" userId="5bbd9609-5986-4a51-a7dc-8e296dc4a278" providerId="ADAL" clId="{2F4445DE-1BD8-4E83-889B-60FC38DD765C}" dt="2021-01-27T19:38:00.544" v="2206" actId="478"/>
          <ac:picMkLst>
            <pc:docMk/>
            <pc:sldMk cId="4079248286" sldId="325"/>
            <ac:picMk id="10244" creationId="{6E360FA2-047F-4211-96EB-2CC4499BC175}"/>
          </ac:picMkLst>
        </pc:picChg>
      </pc:sldChg>
      <pc:sldChg chg="modSp add mod modTransition">
        <pc:chgData name="José Carlos Mota Trigueiro" userId="5bbd9609-5986-4a51-a7dc-8e296dc4a278" providerId="ADAL" clId="{2F4445DE-1BD8-4E83-889B-60FC38DD765C}" dt="2021-01-28T17:20:48.310" v="2679"/>
        <pc:sldMkLst>
          <pc:docMk/>
          <pc:sldMk cId="207574205" sldId="326"/>
        </pc:sldMkLst>
        <pc:spChg chg="mod">
          <ac:chgData name="José Carlos Mota Trigueiro" userId="5bbd9609-5986-4a51-a7dc-8e296dc4a278" providerId="ADAL" clId="{2F4445DE-1BD8-4E83-889B-60FC38DD765C}" dt="2021-01-27T19:43:02.374" v="2253" actId="403"/>
          <ac:spMkLst>
            <pc:docMk/>
            <pc:sldMk cId="207574205" sldId="326"/>
            <ac:spMk id="2374" creationId="{00000000-0000-0000-0000-000000000000}"/>
          </ac:spMkLst>
        </pc:spChg>
        <pc:spChg chg="mod">
          <ac:chgData name="José Carlos Mota Trigueiro" userId="5bbd9609-5986-4a51-a7dc-8e296dc4a278" providerId="ADAL" clId="{2F4445DE-1BD8-4E83-889B-60FC38DD765C}" dt="2021-01-27T19:43:28.245" v="2317" actId="20577"/>
          <ac:spMkLst>
            <pc:docMk/>
            <pc:sldMk cId="207574205" sldId="326"/>
            <ac:spMk id="2375" creationId="{00000000-0000-0000-0000-000000000000}"/>
          </ac:spMkLst>
        </pc:spChg>
        <pc:spChg chg="mod">
          <ac:chgData name="José Carlos Mota Trigueiro" userId="5bbd9609-5986-4a51-a7dc-8e296dc4a278" providerId="ADAL" clId="{2F4445DE-1BD8-4E83-889B-60FC38DD765C}" dt="2021-01-27T19:46:58.098" v="2369" actId="6549"/>
          <ac:spMkLst>
            <pc:docMk/>
            <pc:sldMk cId="207574205" sldId="326"/>
            <ac:spMk id="2376" creationId="{00000000-0000-0000-0000-000000000000}"/>
          </ac:spMkLst>
        </pc:spChg>
        <pc:picChg chg="mod modCrop">
          <ac:chgData name="José Carlos Mota Trigueiro" userId="5bbd9609-5986-4a51-a7dc-8e296dc4a278" providerId="ADAL" clId="{2F4445DE-1BD8-4E83-889B-60FC38DD765C}" dt="2021-01-27T19:52:53.976" v="2376"/>
          <ac:picMkLst>
            <pc:docMk/>
            <pc:sldMk cId="207574205" sldId="326"/>
            <ac:picMk id="2373" creationId="{00000000-0000-0000-0000-000000000000}"/>
          </ac:picMkLst>
        </pc:picChg>
      </pc:sldChg>
      <pc:sldChg chg="addSp delSp modSp add del mod setBg">
        <pc:chgData name="José Carlos Mota Trigueiro" userId="5bbd9609-5986-4a51-a7dc-8e296dc4a278" providerId="ADAL" clId="{2F4445DE-1BD8-4E83-889B-60FC38DD765C}" dt="2021-01-27T19:33:24.479" v="2111" actId="47"/>
        <pc:sldMkLst>
          <pc:docMk/>
          <pc:sldMk cId="1439236867" sldId="326"/>
        </pc:sldMkLst>
        <pc:spChg chg="del">
          <ac:chgData name="José Carlos Mota Trigueiro" userId="5bbd9609-5986-4a51-a7dc-8e296dc4a278" providerId="ADAL" clId="{2F4445DE-1BD8-4E83-889B-60FC38DD765C}" dt="2021-01-27T19:28:21.313" v="2073" actId="478"/>
          <ac:spMkLst>
            <pc:docMk/>
            <pc:sldMk cId="1439236867" sldId="326"/>
            <ac:spMk id="2427" creationId="{00000000-0000-0000-0000-000000000000}"/>
          </ac:spMkLst>
        </pc:spChg>
        <pc:grpChg chg="del">
          <ac:chgData name="José Carlos Mota Trigueiro" userId="5bbd9609-5986-4a51-a7dc-8e296dc4a278" providerId="ADAL" clId="{2F4445DE-1BD8-4E83-889B-60FC38DD765C}" dt="2021-01-27T19:28:20.760" v="2072" actId="478"/>
          <ac:grpSpMkLst>
            <pc:docMk/>
            <pc:sldMk cId="1439236867" sldId="326"/>
            <ac:grpSpMk id="2428" creationId="{00000000-0000-0000-0000-000000000000}"/>
          </ac:grpSpMkLst>
        </pc:grpChg>
        <pc:picChg chg="add mod">
          <ac:chgData name="José Carlos Mota Trigueiro" userId="5bbd9609-5986-4a51-a7dc-8e296dc4a278" providerId="ADAL" clId="{2F4445DE-1BD8-4E83-889B-60FC38DD765C}" dt="2021-01-27T19:29:23.603" v="2084" actId="1036"/>
          <ac:picMkLst>
            <pc:docMk/>
            <pc:sldMk cId="1439236867" sldId="326"/>
            <ac:picMk id="3" creationId="{2558972D-FFDD-4B2E-A08F-F06E6A907FD4}"/>
          </ac:picMkLst>
        </pc:picChg>
        <pc:picChg chg="add mod">
          <ac:chgData name="José Carlos Mota Trigueiro" userId="5bbd9609-5986-4a51-a7dc-8e296dc4a278" providerId="ADAL" clId="{2F4445DE-1BD8-4E83-889B-60FC38DD765C}" dt="2021-01-27T19:29:40.009" v="2089" actId="1076"/>
          <ac:picMkLst>
            <pc:docMk/>
            <pc:sldMk cId="1439236867" sldId="326"/>
            <ac:picMk id="5" creationId="{FC8A8DDF-56A0-4840-A29D-FF5B1A5517D8}"/>
          </ac:picMkLst>
        </pc:picChg>
        <pc:picChg chg="del">
          <ac:chgData name="José Carlos Mota Trigueiro" userId="5bbd9609-5986-4a51-a7dc-8e296dc4a278" providerId="ADAL" clId="{2F4445DE-1BD8-4E83-889B-60FC38DD765C}" dt="2021-01-27T19:28:22.259" v="2074" actId="478"/>
          <ac:picMkLst>
            <pc:docMk/>
            <pc:sldMk cId="1439236867" sldId="326"/>
            <ac:picMk id="2426" creationId="{00000000-0000-0000-0000-000000000000}"/>
          </ac:picMkLst>
        </pc:picChg>
      </pc:sldChg>
      <pc:sldChg chg="addSp modSp new del">
        <pc:chgData name="José Carlos Mota Trigueiro" userId="5bbd9609-5986-4a51-a7dc-8e296dc4a278" providerId="ADAL" clId="{2F4445DE-1BD8-4E83-889B-60FC38DD765C}" dt="2021-01-27T19:33:25.527" v="2112" actId="47"/>
        <pc:sldMkLst>
          <pc:docMk/>
          <pc:sldMk cId="1730564347" sldId="327"/>
        </pc:sldMkLst>
        <pc:picChg chg="add mod">
          <ac:chgData name="José Carlos Mota Trigueiro" userId="5bbd9609-5986-4a51-a7dc-8e296dc4a278" providerId="ADAL" clId="{2F4445DE-1BD8-4E83-889B-60FC38DD765C}" dt="2021-01-27T19:33:11.354" v="2107" actId="1367"/>
          <ac:picMkLst>
            <pc:docMk/>
            <pc:sldMk cId="1730564347" sldId="327"/>
            <ac:picMk id="9218" creationId="{DA5EB1F0-CF5F-4FDB-A49B-F1F9FD2DDEBB}"/>
          </ac:picMkLst>
        </pc:picChg>
      </pc:sldChg>
      <pc:sldChg chg="modTransition">
        <pc:chgData name="José Carlos Mota Trigueiro" userId="5bbd9609-5986-4a51-a7dc-8e296dc4a278" providerId="ADAL" clId="{2F4445DE-1BD8-4E83-889B-60FC38DD765C}" dt="2021-01-28T17:20:06.929" v="2631"/>
        <pc:sldMkLst>
          <pc:docMk/>
          <pc:sldMk cId="2654923046" sldId="328"/>
        </pc:sldMkLst>
      </pc:sldChg>
      <pc:sldMasterChg chg="delSldLayout">
        <pc:chgData name="José Carlos Mota Trigueiro" userId="5bbd9609-5986-4a51-a7dc-8e296dc4a278" providerId="ADAL" clId="{2F4445DE-1BD8-4E83-889B-60FC38DD765C}" dt="2021-01-28T17:42:44.339" v="2692" actId="47"/>
        <pc:sldMasterMkLst>
          <pc:docMk/>
          <pc:sldMasterMk cId="0" sldId="2147483675"/>
        </pc:sldMasterMkLst>
        <pc:sldLayoutChg chg="del">
          <pc:chgData name="José Carlos Mota Trigueiro" userId="5bbd9609-5986-4a51-a7dc-8e296dc4a278" providerId="ADAL" clId="{2F4445DE-1BD8-4E83-889B-60FC38DD765C}" dt="2021-01-28T17:42:44.339" v="2692" actId="47"/>
          <pc:sldLayoutMkLst>
            <pc:docMk/>
            <pc:sldMasterMk cId="0" sldId="2147483675"/>
            <pc:sldLayoutMk cId="0" sldId="2147483649"/>
          </pc:sldLayoutMkLst>
        </pc:sldLayoutChg>
        <pc:sldLayoutChg chg="del">
          <pc:chgData name="José Carlos Mota Trigueiro" userId="5bbd9609-5986-4a51-a7dc-8e296dc4a278" providerId="ADAL" clId="{2F4445DE-1BD8-4E83-889B-60FC38DD765C}" dt="2021-01-28T17:42:44.339" v="2692" actId="47"/>
          <pc:sldLayoutMkLst>
            <pc:docMk/>
            <pc:sldMasterMk cId="0" sldId="2147483675"/>
            <pc:sldLayoutMk cId="0" sldId="2147483650"/>
          </pc:sldLayoutMkLst>
        </pc:sldLayoutChg>
        <pc:sldLayoutChg chg="del">
          <pc:chgData name="José Carlos Mota Trigueiro" userId="5bbd9609-5986-4a51-a7dc-8e296dc4a278" providerId="ADAL" clId="{2F4445DE-1BD8-4E83-889B-60FC38DD765C}" dt="2021-01-28T17:42:44.339" v="2692" actId="47"/>
          <pc:sldLayoutMkLst>
            <pc:docMk/>
            <pc:sldMasterMk cId="0" sldId="2147483675"/>
            <pc:sldLayoutMk cId="0" sldId="2147483651"/>
          </pc:sldLayoutMkLst>
        </pc:sldLayoutChg>
        <pc:sldLayoutChg chg="del">
          <pc:chgData name="José Carlos Mota Trigueiro" userId="5bbd9609-5986-4a51-a7dc-8e296dc4a278" providerId="ADAL" clId="{2F4445DE-1BD8-4E83-889B-60FC38DD765C}" dt="2021-01-28T17:42:44.339" v="2692" actId="47"/>
          <pc:sldLayoutMkLst>
            <pc:docMk/>
            <pc:sldMasterMk cId="0" sldId="2147483675"/>
            <pc:sldLayoutMk cId="0" sldId="2147483653"/>
          </pc:sldLayoutMkLst>
        </pc:sldLayoutChg>
        <pc:sldLayoutChg chg="del">
          <pc:chgData name="José Carlos Mota Trigueiro" userId="5bbd9609-5986-4a51-a7dc-8e296dc4a278" providerId="ADAL" clId="{2F4445DE-1BD8-4E83-889B-60FC38DD765C}" dt="2021-01-28T17:42:44.339" v="2692" actId="47"/>
          <pc:sldLayoutMkLst>
            <pc:docMk/>
            <pc:sldMasterMk cId="0" sldId="2147483675"/>
            <pc:sldLayoutMk cId="0" sldId="2147483654"/>
          </pc:sldLayoutMkLst>
        </pc:sldLayoutChg>
        <pc:sldLayoutChg chg="del">
          <pc:chgData name="José Carlos Mota Trigueiro" userId="5bbd9609-5986-4a51-a7dc-8e296dc4a278" providerId="ADAL" clId="{2F4445DE-1BD8-4E83-889B-60FC38DD765C}" dt="2021-01-28T17:42:44.339" v="2692" actId="47"/>
          <pc:sldLayoutMkLst>
            <pc:docMk/>
            <pc:sldMasterMk cId="0" sldId="2147483675"/>
            <pc:sldLayoutMk cId="0" sldId="2147483656"/>
          </pc:sldLayoutMkLst>
        </pc:sldLayoutChg>
        <pc:sldLayoutChg chg="del">
          <pc:chgData name="José Carlos Mota Trigueiro" userId="5bbd9609-5986-4a51-a7dc-8e296dc4a278" providerId="ADAL" clId="{2F4445DE-1BD8-4E83-889B-60FC38DD765C}" dt="2021-01-28T17:42:44.339" v="2692" actId="47"/>
          <pc:sldLayoutMkLst>
            <pc:docMk/>
            <pc:sldMasterMk cId="0" sldId="2147483675"/>
            <pc:sldLayoutMk cId="0" sldId="2147483659"/>
          </pc:sldLayoutMkLst>
        </pc:sldLayoutChg>
        <pc:sldLayoutChg chg="del">
          <pc:chgData name="José Carlos Mota Trigueiro" userId="5bbd9609-5986-4a51-a7dc-8e296dc4a278" providerId="ADAL" clId="{2F4445DE-1BD8-4E83-889B-60FC38DD765C}" dt="2021-01-28T17:42:44.339" v="2692" actId="47"/>
          <pc:sldLayoutMkLst>
            <pc:docMk/>
            <pc:sldMasterMk cId="0" sldId="2147483675"/>
            <pc:sldLayoutMk cId="0" sldId="2147483661"/>
          </pc:sldLayoutMkLst>
        </pc:sldLayoutChg>
        <pc:sldLayoutChg chg="del">
          <pc:chgData name="José Carlos Mota Trigueiro" userId="5bbd9609-5986-4a51-a7dc-8e296dc4a278" providerId="ADAL" clId="{2F4445DE-1BD8-4E83-889B-60FC38DD765C}" dt="2021-01-28T17:42:44.339" v="2692" actId="47"/>
          <pc:sldLayoutMkLst>
            <pc:docMk/>
            <pc:sldMasterMk cId="0" sldId="2147483675"/>
            <pc:sldLayoutMk cId="0" sldId="2147483665"/>
          </pc:sldLayoutMkLst>
        </pc:sldLayoutChg>
        <pc:sldLayoutChg chg="del">
          <pc:chgData name="José Carlos Mota Trigueiro" userId="5bbd9609-5986-4a51-a7dc-8e296dc4a278" providerId="ADAL" clId="{2F4445DE-1BD8-4E83-889B-60FC38DD765C}" dt="2021-01-28T17:42:44.339" v="2692" actId="47"/>
          <pc:sldLayoutMkLst>
            <pc:docMk/>
            <pc:sldMasterMk cId="0" sldId="2147483675"/>
            <pc:sldLayoutMk cId="0" sldId="2147483667"/>
          </pc:sldLayoutMkLst>
        </pc:sldLayoutChg>
        <pc:sldLayoutChg chg="del">
          <pc:chgData name="José Carlos Mota Trigueiro" userId="5bbd9609-5986-4a51-a7dc-8e296dc4a278" providerId="ADAL" clId="{2F4445DE-1BD8-4E83-889B-60FC38DD765C}" dt="2021-01-28T17:42:44.339" v="2692" actId="47"/>
          <pc:sldLayoutMkLst>
            <pc:docMk/>
            <pc:sldMasterMk cId="0" sldId="2147483675"/>
            <pc:sldLayoutMk cId="0" sldId="2147483668"/>
          </pc:sldLayoutMkLst>
        </pc:sldLayoutChg>
        <pc:sldLayoutChg chg="del">
          <pc:chgData name="José Carlos Mota Trigueiro" userId="5bbd9609-5986-4a51-a7dc-8e296dc4a278" providerId="ADAL" clId="{2F4445DE-1BD8-4E83-889B-60FC38DD765C}" dt="2021-01-28T17:42:44.339" v="2692" actId="47"/>
          <pc:sldLayoutMkLst>
            <pc:docMk/>
            <pc:sldMasterMk cId="0" sldId="2147483675"/>
            <pc:sldLayoutMk cId="0" sldId="2147483669"/>
          </pc:sldLayoutMkLst>
        </pc:sldLayoutChg>
        <pc:sldLayoutChg chg="del">
          <pc:chgData name="José Carlos Mota Trigueiro" userId="5bbd9609-5986-4a51-a7dc-8e296dc4a278" providerId="ADAL" clId="{2F4445DE-1BD8-4E83-889B-60FC38DD765C}" dt="2021-01-28T17:42:44.339" v="2692" actId="47"/>
          <pc:sldLayoutMkLst>
            <pc:docMk/>
            <pc:sldMasterMk cId="0" sldId="2147483675"/>
            <pc:sldLayoutMk cId="0" sldId="2147483670"/>
          </pc:sldLayoutMkLst>
        </pc:sldLayoutChg>
      </pc:sldMasterChg>
      <pc:sldMasterChg chg="del delSldLayout">
        <pc:chgData name="José Carlos Mota Trigueiro" userId="5bbd9609-5986-4a51-a7dc-8e296dc4a278" providerId="ADAL" clId="{2F4445DE-1BD8-4E83-889B-60FC38DD765C}" dt="2021-01-28T17:42:44.339" v="2692" actId="47"/>
        <pc:sldMasterMkLst>
          <pc:docMk/>
          <pc:sldMasterMk cId="0" sldId="2147483676"/>
        </pc:sldMasterMkLst>
        <pc:sldLayoutChg chg="del">
          <pc:chgData name="José Carlos Mota Trigueiro" userId="5bbd9609-5986-4a51-a7dc-8e296dc4a278" providerId="ADAL" clId="{2F4445DE-1BD8-4E83-889B-60FC38DD765C}" dt="2021-01-28T17:42:44.339" v="2692" actId="47"/>
          <pc:sldLayoutMkLst>
            <pc:docMk/>
            <pc:sldMasterMk cId="0" sldId="2147483676"/>
            <pc:sldLayoutMk cId="0" sldId="2147483674"/>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31_DC160EDC.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33_CCFC029E.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34_76B695E6.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r>
              <a:rPr lang="pt-PT" sz="1800" b="0" i="0" baseline="0">
                <a:solidFill>
                  <a:schemeClr val="tx1"/>
                </a:solidFill>
                <a:effectLst/>
                <a:latin typeface="Nanum Gothic" panose="020B0604020202020204" charset="-127"/>
                <a:ea typeface="Nanum Gothic" panose="020B0604020202020204" charset="-127"/>
              </a:rPr>
              <a:t>Top 3 </a:t>
            </a:r>
            <a:r>
              <a:rPr lang="pt-PT" sz="1800" b="0" i="0" baseline="0" err="1">
                <a:solidFill>
                  <a:schemeClr val="tx1"/>
                </a:solidFill>
                <a:effectLst/>
                <a:latin typeface="Nanum Gothic" panose="020B0604020202020204" charset="-127"/>
                <a:ea typeface="Nanum Gothic" panose="020B0604020202020204" charset="-127"/>
              </a:rPr>
              <a:t>Most</a:t>
            </a:r>
            <a:r>
              <a:rPr lang="pt-PT" sz="1800" b="0" i="0" baseline="0">
                <a:solidFill>
                  <a:schemeClr val="tx1"/>
                </a:solidFill>
                <a:effectLst/>
                <a:latin typeface="Nanum Gothic" panose="020B0604020202020204" charset="-127"/>
                <a:ea typeface="Nanum Gothic" panose="020B0604020202020204" charset="-127"/>
              </a:rPr>
              <a:t> </a:t>
            </a:r>
            <a:r>
              <a:rPr lang="pt-PT" sz="1800" b="0" i="0" baseline="0" err="1">
                <a:solidFill>
                  <a:schemeClr val="tx1"/>
                </a:solidFill>
                <a:effectLst/>
                <a:latin typeface="Nanum Gothic" panose="020B0604020202020204" charset="-127"/>
                <a:ea typeface="Nanum Gothic" panose="020B0604020202020204" charset="-127"/>
              </a:rPr>
              <a:t>Expensive</a:t>
            </a:r>
            <a:r>
              <a:rPr lang="pt-PT" sz="1800" b="0" i="0" baseline="0">
                <a:solidFill>
                  <a:schemeClr val="tx1"/>
                </a:solidFill>
                <a:effectLst/>
                <a:latin typeface="Nanum Gothic" panose="020B0604020202020204" charset="-127"/>
                <a:ea typeface="Nanum Gothic" panose="020B0604020202020204" charset="-127"/>
              </a:rPr>
              <a:t> </a:t>
            </a:r>
            <a:r>
              <a:rPr lang="pt-PT" sz="1800" b="0" i="0" baseline="0" err="1">
                <a:solidFill>
                  <a:schemeClr val="tx1"/>
                </a:solidFill>
                <a:effectLst/>
                <a:latin typeface="Nanum Gothic" panose="020B0604020202020204" charset="-127"/>
                <a:ea typeface="Nanum Gothic" panose="020B0604020202020204" charset="-127"/>
              </a:rPr>
              <a:t>Transfers</a:t>
            </a:r>
            <a:r>
              <a:rPr lang="pt-PT" sz="1800" b="0" i="0" baseline="0">
                <a:solidFill>
                  <a:schemeClr val="tx1"/>
                </a:solidFill>
                <a:effectLst/>
                <a:latin typeface="Nanum Gothic" panose="020B0604020202020204" charset="-127"/>
                <a:ea typeface="Nanum Gothic" panose="020B0604020202020204" charset="-127"/>
              </a:rPr>
              <a:t> in </a:t>
            </a:r>
            <a:r>
              <a:rPr lang="pt-PT" sz="1800" b="0" i="0" baseline="0" err="1">
                <a:solidFill>
                  <a:schemeClr val="tx1"/>
                </a:solidFill>
                <a:effectLst/>
                <a:latin typeface="Nanum Gothic" panose="020B0604020202020204" charset="-127"/>
                <a:ea typeface="Nanum Gothic" panose="020B0604020202020204" charset="-127"/>
              </a:rPr>
              <a:t>the</a:t>
            </a:r>
            <a:r>
              <a:rPr lang="pt-PT" sz="1800" b="0" i="0" baseline="0">
                <a:solidFill>
                  <a:schemeClr val="tx1"/>
                </a:solidFill>
                <a:effectLst/>
                <a:latin typeface="Nanum Gothic" panose="020B0604020202020204" charset="-127"/>
                <a:ea typeface="Nanum Gothic" panose="020B0604020202020204" charset="-127"/>
              </a:rPr>
              <a:t> </a:t>
            </a:r>
            <a:r>
              <a:rPr lang="pt-PT" sz="1800" b="0" i="0" baseline="0" err="1">
                <a:solidFill>
                  <a:schemeClr val="tx1"/>
                </a:solidFill>
                <a:effectLst/>
                <a:latin typeface="Nanum Gothic" panose="020B0604020202020204" charset="-127"/>
                <a:ea typeface="Nanum Gothic" panose="020B0604020202020204" charset="-127"/>
              </a:rPr>
              <a:t>Last</a:t>
            </a:r>
            <a:r>
              <a:rPr lang="pt-PT" sz="1800" b="0" i="0" baseline="0">
                <a:solidFill>
                  <a:schemeClr val="tx1"/>
                </a:solidFill>
                <a:effectLst/>
                <a:latin typeface="Nanum Gothic" panose="020B0604020202020204" charset="-127"/>
                <a:ea typeface="Nanum Gothic" panose="020B0604020202020204" charset="-127"/>
              </a:rPr>
              <a:t> 3 </a:t>
            </a:r>
            <a:r>
              <a:rPr lang="pt-PT" sz="1800" b="0" i="0" baseline="0" err="1">
                <a:solidFill>
                  <a:schemeClr val="tx1"/>
                </a:solidFill>
                <a:effectLst/>
                <a:latin typeface="Nanum Gothic" panose="020B0604020202020204" charset="-127"/>
                <a:ea typeface="Nanum Gothic" panose="020B0604020202020204" charset="-127"/>
              </a:rPr>
              <a:t>Decades</a:t>
            </a:r>
            <a:endParaRPr lang="pt-PT">
              <a:solidFill>
                <a:schemeClr val="tx1"/>
              </a:solidFill>
              <a:effectLst/>
              <a:latin typeface="Nanum Gothic" panose="020B0604020202020204" charset="-127"/>
              <a:ea typeface="Nanum Gothic" panose="020B0604020202020204" charset="-127"/>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barChart>
        <c:barDir val="col"/>
        <c:grouping val="clustered"/>
        <c:varyColors val="0"/>
        <c:ser>
          <c:idx val="0"/>
          <c:order val="0"/>
          <c:tx>
            <c:strRef>
              <c:f>Folha1!$D$1</c:f>
              <c:strCache>
                <c:ptCount val="1"/>
                <c:pt idx="0">
                  <c:v>Coluna4</c:v>
                </c:pt>
              </c:strCache>
            </c:strRef>
          </c:tx>
          <c:spPr>
            <a:solidFill>
              <a:schemeClr val="accent1"/>
            </a:solidFill>
            <a:ln>
              <a:noFill/>
            </a:ln>
            <a:effectLst/>
          </c:spPr>
          <c:invertIfNegative val="0"/>
          <c:cat>
            <c:strRef>
              <c:f>Folha1!$A$2:$A$4</c:f>
              <c:strCache>
                <c:ptCount val="3"/>
                <c:pt idx="0">
                  <c:v>90s</c:v>
                </c:pt>
                <c:pt idx="1">
                  <c:v>00s</c:v>
                </c:pt>
                <c:pt idx="2">
                  <c:v>10s</c:v>
                </c:pt>
              </c:strCache>
            </c:strRef>
          </c:cat>
          <c:val>
            <c:numRef>
              <c:f>Folha1!$B$2:$B$4</c:f>
              <c:numCache>
                <c:formatCode>General</c:formatCode>
                <c:ptCount val="3"/>
                <c:pt idx="0">
                  <c:v>31.5</c:v>
                </c:pt>
                <c:pt idx="1">
                  <c:v>69.5</c:v>
                </c:pt>
                <c:pt idx="2">
                  <c:v>145</c:v>
                </c:pt>
              </c:numCache>
            </c:numRef>
          </c:val>
          <c:extLst>
            <c:ext xmlns:c16="http://schemas.microsoft.com/office/drawing/2014/chart" uri="{C3380CC4-5D6E-409C-BE32-E72D297353CC}">
              <c16:uniqueId val="{00000000-233E-4AFD-B592-952BBEE46757}"/>
            </c:ext>
          </c:extLst>
        </c:ser>
        <c:ser>
          <c:idx val="1"/>
          <c:order val="1"/>
          <c:tx>
            <c:strRef>
              <c:f>Folha1!$C$1</c:f>
              <c:strCache>
                <c:ptCount val="1"/>
                <c:pt idx="0">
                  <c:v>Coluna3</c:v>
                </c:pt>
              </c:strCache>
            </c:strRef>
          </c:tx>
          <c:spPr>
            <a:solidFill>
              <a:schemeClr val="accent2"/>
            </a:solidFill>
            <a:ln>
              <a:noFill/>
            </a:ln>
            <a:effectLst/>
          </c:spPr>
          <c:invertIfNegative val="0"/>
          <c:cat>
            <c:strRef>
              <c:f>Folha1!$A$2:$A$4</c:f>
              <c:strCache>
                <c:ptCount val="3"/>
                <c:pt idx="0">
                  <c:v>90s</c:v>
                </c:pt>
                <c:pt idx="1">
                  <c:v>00s</c:v>
                </c:pt>
                <c:pt idx="2">
                  <c:v>10s</c:v>
                </c:pt>
              </c:strCache>
            </c:strRef>
          </c:cat>
          <c:val>
            <c:numRef>
              <c:f>Folha1!$C$2:$C$4</c:f>
              <c:numCache>
                <c:formatCode>General</c:formatCode>
                <c:ptCount val="3"/>
                <c:pt idx="0">
                  <c:v>35</c:v>
                </c:pt>
                <c:pt idx="1">
                  <c:v>77.5</c:v>
                </c:pt>
                <c:pt idx="2">
                  <c:v>145</c:v>
                </c:pt>
              </c:numCache>
            </c:numRef>
          </c:val>
          <c:extLst>
            <c:ext xmlns:c16="http://schemas.microsoft.com/office/drawing/2014/chart" uri="{C3380CC4-5D6E-409C-BE32-E72D297353CC}">
              <c16:uniqueId val="{00000001-233E-4AFD-B592-952BBEE46757}"/>
            </c:ext>
          </c:extLst>
        </c:ser>
        <c:ser>
          <c:idx val="2"/>
          <c:order val="2"/>
          <c:tx>
            <c:strRef>
              <c:f>Folha1!$D$1</c:f>
              <c:strCache>
                <c:ptCount val="1"/>
                <c:pt idx="0">
                  <c:v>Coluna4</c:v>
                </c:pt>
              </c:strCache>
            </c:strRef>
          </c:tx>
          <c:spPr>
            <a:solidFill>
              <a:schemeClr val="accent3"/>
            </a:solidFill>
            <a:ln>
              <a:noFill/>
            </a:ln>
            <a:effectLst/>
          </c:spPr>
          <c:invertIfNegative val="0"/>
          <c:cat>
            <c:strRef>
              <c:f>Folha1!$A$2:$A$4</c:f>
              <c:strCache>
                <c:ptCount val="3"/>
                <c:pt idx="0">
                  <c:v>90s</c:v>
                </c:pt>
                <c:pt idx="1">
                  <c:v>00s</c:v>
                </c:pt>
                <c:pt idx="2">
                  <c:v>10s</c:v>
                </c:pt>
              </c:strCache>
            </c:strRef>
          </c:cat>
          <c:val>
            <c:numRef>
              <c:f>Folha1!$D$2:$D$4</c:f>
              <c:numCache>
                <c:formatCode>General</c:formatCode>
                <c:ptCount val="3"/>
                <c:pt idx="0">
                  <c:v>46.48</c:v>
                </c:pt>
                <c:pt idx="1">
                  <c:v>94</c:v>
                </c:pt>
                <c:pt idx="2">
                  <c:v>222</c:v>
                </c:pt>
              </c:numCache>
            </c:numRef>
          </c:val>
          <c:extLst>
            <c:ext xmlns:c16="http://schemas.microsoft.com/office/drawing/2014/chart" uri="{C3380CC4-5D6E-409C-BE32-E72D297353CC}">
              <c16:uniqueId val="{00000002-233E-4AFD-B592-952BBEE46757}"/>
            </c:ext>
          </c:extLst>
        </c:ser>
        <c:dLbls>
          <c:showLegendKey val="0"/>
          <c:showVal val="0"/>
          <c:showCatName val="0"/>
          <c:showSerName val="0"/>
          <c:showPercent val="0"/>
          <c:showBubbleSize val="0"/>
        </c:dLbls>
        <c:gapWidth val="219"/>
        <c:overlap val="-27"/>
        <c:axId val="488323744"/>
        <c:axId val="492577936"/>
      </c:barChart>
      <c:catAx>
        <c:axId val="488323744"/>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95000"/>
                        <a:lumOff val="5000"/>
                      </a:schemeClr>
                    </a:solidFill>
                    <a:latin typeface="Nanum Gothic" panose="020B0604020202020204" charset="-127"/>
                    <a:ea typeface="Nanum Gothic" panose="020B0604020202020204" charset="-127"/>
                    <a:cs typeface="+mn-cs"/>
                  </a:defRPr>
                </a:pPr>
                <a:r>
                  <a:rPr lang="en-US" sz="1100">
                    <a:solidFill>
                      <a:schemeClr val="tx1">
                        <a:lumMod val="95000"/>
                        <a:lumOff val="5000"/>
                      </a:schemeClr>
                    </a:solidFill>
                    <a:latin typeface="Nanum Gothic" panose="020B0604020202020204" charset="-127"/>
                    <a:ea typeface="Nanum Gothic" panose="020B0604020202020204" charset="-127"/>
                  </a:rPr>
                  <a:t>Decade</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95000"/>
                      <a:lumOff val="5000"/>
                    </a:schemeClr>
                  </a:solidFill>
                  <a:latin typeface="Nanum Gothic" panose="020B0604020202020204" charset="-127"/>
                  <a:ea typeface="Nanum Gothic" panose="020B0604020202020204" charset="-127"/>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95000"/>
                    <a:lumOff val="5000"/>
                  </a:schemeClr>
                </a:solidFill>
                <a:latin typeface="Nanum Gothic" panose="020B0604020202020204" charset="-127"/>
                <a:ea typeface="Nanum Gothic" panose="020B0604020202020204" charset="-127"/>
                <a:cs typeface="+mn-cs"/>
              </a:defRPr>
            </a:pPr>
            <a:endParaRPr lang="en-US"/>
          </a:p>
        </c:txPr>
        <c:crossAx val="492577936"/>
        <c:crosses val="autoZero"/>
        <c:auto val="1"/>
        <c:lblAlgn val="ctr"/>
        <c:lblOffset val="100"/>
        <c:noMultiLvlLbl val="0"/>
      </c:catAx>
      <c:valAx>
        <c:axId val="492577936"/>
        <c:scaling>
          <c:orientation val="minMax"/>
        </c:scaling>
        <c:delete val="0"/>
        <c:axPos val="l"/>
        <c:majorGridlines>
          <c:spPr>
            <a:ln w="9525" cap="flat" cmpd="sng" algn="ctr">
              <a:solidFill>
                <a:schemeClr val="tx1"/>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95000"/>
                        <a:lumOff val="5000"/>
                      </a:schemeClr>
                    </a:solidFill>
                    <a:latin typeface="Nanum Gothic" panose="020B0604020202020204" charset="-127"/>
                    <a:ea typeface="Nanum Gothic" panose="020B0604020202020204" charset="-127"/>
                    <a:cs typeface="+mn-cs"/>
                  </a:defRPr>
                </a:pPr>
                <a:r>
                  <a:rPr lang="en-GB" sz="1100" b="0" i="0" baseline="0" noProof="0">
                    <a:solidFill>
                      <a:schemeClr val="tx1">
                        <a:lumMod val="95000"/>
                        <a:lumOff val="5000"/>
                      </a:schemeClr>
                    </a:solidFill>
                    <a:effectLst/>
                    <a:latin typeface="Nanum Gothic" panose="020B0604020202020204" charset="-127"/>
                    <a:ea typeface="Nanum Gothic" panose="020B0604020202020204" charset="-127"/>
                  </a:rPr>
                  <a:t>Transfer fee (M€)</a:t>
                </a:r>
                <a:endParaRPr lang="en-GB" sz="1100" b="0" noProof="0">
                  <a:solidFill>
                    <a:schemeClr val="tx1">
                      <a:lumMod val="95000"/>
                      <a:lumOff val="5000"/>
                    </a:schemeClr>
                  </a:solidFill>
                  <a:effectLst/>
                  <a:latin typeface="Nanum Gothic" panose="020B0604020202020204" charset="-127"/>
                  <a:ea typeface="Nanum Gothic" panose="020B0604020202020204" charset="-127"/>
                </a:endParaRP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95000"/>
                      <a:lumOff val="5000"/>
                    </a:schemeClr>
                  </a:solidFill>
                  <a:latin typeface="Nanum Gothic" panose="020B0604020202020204" charset="-127"/>
                  <a:ea typeface="Nanum Gothic" panose="020B0604020202020204" charset="-127"/>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95000"/>
                    <a:lumOff val="5000"/>
                  </a:schemeClr>
                </a:solidFill>
                <a:latin typeface="Nanum Gothic" panose="020B0604020202020204" charset="-127"/>
                <a:ea typeface="Nanum Gothic" panose="020B0604020202020204" charset="-127"/>
                <a:cs typeface="+mn-cs"/>
              </a:defRPr>
            </a:pPr>
            <a:endParaRPr lang="en-US"/>
          </a:p>
        </c:txPr>
        <c:crossAx val="488323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95000"/>
                    <a:lumOff val="5000"/>
                  </a:schemeClr>
                </a:solidFill>
                <a:latin typeface="Nanum Gothic" panose="020B0604020202020204" charset="-127"/>
                <a:ea typeface="Nanum Gothic" panose="020B0604020202020204" charset="-127"/>
                <a:cs typeface="+mn-cs"/>
              </a:defRPr>
            </a:pPr>
            <a:r>
              <a:rPr lang="en-US" sz="1800">
                <a:solidFill>
                  <a:schemeClr val="tx1">
                    <a:lumMod val="95000"/>
                    <a:lumOff val="5000"/>
                  </a:schemeClr>
                </a:solidFill>
                <a:latin typeface="Nanum Gothic" panose="020B0604020202020204" charset="-127"/>
                <a:ea typeface="Nanum Gothic" panose="020B0604020202020204" charset="-127"/>
              </a:rPr>
              <a:t>Top 3 Most Expensive Transfers in the Past 15 Seasons</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95000"/>
                  <a:lumOff val="5000"/>
                </a:schemeClr>
              </a:solidFill>
              <a:latin typeface="Nanum Gothic" panose="020B0604020202020204" charset="-127"/>
              <a:ea typeface="Nanum Gothic" panose="020B0604020202020204" charset="-127"/>
              <a:cs typeface="+mn-cs"/>
            </a:defRPr>
          </a:pPr>
          <a:endParaRPr lang="en-US"/>
        </a:p>
      </c:txPr>
    </c:title>
    <c:autoTitleDeleted val="0"/>
    <c:plotArea>
      <c:layout/>
      <c:barChart>
        <c:barDir val="col"/>
        <c:grouping val="clustered"/>
        <c:varyColors val="0"/>
        <c:ser>
          <c:idx val="0"/>
          <c:order val="0"/>
          <c:tx>
            <c:strRef>
              <c:f>Folha1!$B$1</c:f>
              <c:strCache>
                <c:ptCount val="1"/>
                <c:pt idx="0">
                  <c:v>Série 1</c:v>
                </c:pt>
              </c:strCache>
            </c:strRef>
          </c:tx>
          <c:spPr>
            <a:solidFill>
              <a:schemeClr val="accent1"/>
            </a:solidFill>
            <a:ln>
              <a:noFill/>
            </a:ln>
            <a:effectLst/>
          </c:spPr>
          <c:invertIfNegative val="0"/>
          <c:cat>
            <c:strRef>
              <c:f>Folha1!$A$2:$A$16</c:f>
              <c:strCache>
                <c:ptCount val="15"/>
                <c:pt idx="0">
                  <c:v>05/06</c:v>
                </c:pt>
                <c:pt idx="1">
                  <c:v>06/07</c:v>
                </c:pt>
                <c:pt idx="2">
                  <c:v>07/08</c:v>
                </c:pt>
                <c:pt idx="3">
                  <c:v>08/09</c:v>
                </c:pt>
                <c:pt idx="4">
                  <c:v>09/10</c:v>
                </c:pt>
                <c:pt idx="5">
                  <c:v>10/11</c:v>
                </c:pt>
                <c:pt idx="6">
                  <c:v>11/12</c:v>
                </c:pt>
                <c:pt idx="7">
                  <c:v>12/13</c:v>
                </c:pt>
                <c:pt idx="8">
                  <c:v>13/14</c:v>
                </c:pt>
                <c:pt idx="9">
                  <c:v>14/15</c:v>
                </c:pt>
                <c:pt idx="10">
                  <c:v>15/16</c:v>
                </c:pt>
                <c:pt idx="11">
                  <c:v>16/17</c:v>
                </c:pt>
                <c:pt idx="12">
                  <c:v>17/18</c:v>
                </c:pt>
                <c:pt idx="13">
                  <c:v>18/19</c:v>
                </c:pt>
                <c:pt idx="14">
                  <c:v>19/20</c:v>
                </c:pt>
              </c:strCache>
            </c:strRef>
          </c:cat>
          <c:val>
            <c:numRef>
              <c:f>Folha1!$B$2:$B$16</c:f>
              <c:numCache>
                <c:formatCode>General</c:formatCode>
                <c:ptCount val="15"/>
                <c:pt idx="0">
                  <c:v>27</c:v>
                </c:pt>
                <c:pt idx="1">
                  <c:v>26</c:v>
                </c:pt>
                <c:pt idx="2">
                  <c:v>31.5</c:v>
                </c:pt>
                <c:pt idx="3">
                  <c:v>35.5</c:v>
                </c:pt>
                <c:pt idx="4">
                  <c:v>67</c:v>
                </c:pt>
                <c:pt idx="5">
                  <c:v>40</c:v>
                </c:pt>
                <c:pt idx="6">
                  <c:v>40</c:v>
                </c:pt>
                <c:pt idx="7">
                  <c:v>40</c:v>
                </c:pt>
                <c:pt idx="8">
                  <c:v>64.5</c:v>
                </c:pt>
                <c:pt idx="9">
                  <c:v>75</c:v>
                </c:pt>
                <c:pt idx="10">
                  <c:v>63</c:v>
                </c:pt>
                <c:pt idx="11">
                  <c:v>60</c:v>
                </c:pt>
                <c:pt idx="12">
                  <c:v>130</c:v>
                </c:pt>
                <c:pt idx="13">
                  <c:v>80</c:v>
                </c:pt>
                <c:pt idx="14">
                  <c:v>115</c:v>
                </c:pt>
              </c:numCache>
            </c:numRef>
          </c:val>
          <c:extLst>
            <c:ext xmlns:c16="http://schemas.microsoft.com/office/drawing/2014/chart" uri="{C3380CC4-5D6E-409C-BE32-E72D297353CC}">
              <c16:uniqueId val="{00000000-9733-4D54-9335-51A105D6A124}"/>
            </c:ext>
          </c:extLst>
        </c:ser>
        <c:ser>
          <c:idx val="1"/>
          <c:order val="1"/>
          <c:tx>
            <c:strRef>
              <c:f>Folha1!$C$1</c:f>
              <c:strCache>
                <c:ptCount val="1"/>
                <c:pt idx="0">
                  <c:v>Série 2</c:v>
                </c:pt>
              </c:strCache>
            </c:strRef>
          </c:tx>
          <c:spPr>
            <a:solidFill>
              <a:schemeClr val="accent2"/>
            </a:solidFill>
            <a:ln>
              <a:noFill/>
            </a:ln>
            <a:effectLst/>
          </c:spPr>
          <c:invertIfNegative val="0"/>
          <c:cat>
            <c:strRef>
              <c:f>Folha1!$A$2:$A$16</c:f>
              <c:strCache>
                <c:ptCount val="15"/>
                <c:pt idx="0">
                  <c:v>05/06</c:v>
                </c:pt>
                <c:pt idx="1">
                  <c:v>06/07</c:v>
                </c:pt>
                <c:pt idx="2">
                  <c:v>07/08</c:v>
                </c:pt>
                <c:pt idx="3">
                  <c:v>08/09</c:v>
                </c:pt>
                <c:pt idx="4">
                  <c:v>09/10</c:v>
                </c:pt>
                <c:pt idx="5">
                  <c:v>10/11</c:v>
                </c:pt>
                <c:pt idx="6">
                  <c:v>11/12</c:v>
                </c:pt>
                <c:pt idx="7">
                  <c:v>12/13</c:v>
                </c:pt>
                <c:pt idx="8">
                  <c:v>13/14</c:v>
                </c:pt>
                <c:pt idx="9">
                  <c:v>14/15</c:v>
                </c:pt>
                <c:pt idx="10">
                  <c:v>15/16</c:v>
                </c:pt>
                <c:pt idx="11">
                  <c:v>16/17</c:v>
                </c:pt>
                <c:pt idx="12">
                  <c:v>17/18</c:v>
                </c:pt>
                <c:pt idx="13">
                  <c:v>18/19</c:v>
                </c:pt>
                <c:pt idx="14">
                  <c:v>19/20</c:v>
                </c:pt>
              </c:strCache>
            </c:strRef>
          </c:cat>
          <c:val>
            <c:numRef>
              <c:f>Folha1!$C$2:$C$16</c:f>
              <c:numCache>
                <c:formatCode>General</c:formatCode>
                <c:ptCount val="15"/>
                <c:pt idx="0">
                  <c:v>31.5</c:v>
                </c:pt>
                <c:pt idx="1">
                  <c:v>27.2</c:v>
                </c:pt>
                <c:pt idx="2">
                  <c:v>35</c:v>
                </c:pt>
                <c:pt idx="3">
                  <c:v>38</c:v>
                </c:pt>
                <c:pt idx="4">
                  <c:v>69.5</c:v>
                </c:pt>
                <c:pt idx="5">
                  <c:v>41</c:v>
                </c:pt>
                <c:pt idx="6">
                  <c:v>40</c:v>
                </c:pt>
                <c:pt idx="7">
                  <c:v>40</c:v>
                </c:pt>
                <c:pt idx="8">
                  <c:v>88.2</c:v>
                </c:pt>
                <c:pt idx="9">
                  <c:v>75</c:v>
                </c:pt>
                <c:pt idx="10">
                  <c:v>63.7</c:v>
                </c:pt>
                <c:pt idx="11">
                  <c:v>90</c:v>
                </c:pt>
                <c:pt idx="12">
                  <c:v>145</c:v>
                </c:pt>
                <c:pt idx="13">
                  <c:v>117</c:v>
                </c:pt>
                <c:pt idx="14">
                  <c:v>120</c:v>
                </c:pt>
              </c:numCache>
            </c:numRef>
          </c:val>
          <c:extLst>
            <c:ext xmlns:c16="http://schemas.microsoft.com/office/drawing/2014/chart" uri="{C3380CC4-5D6E-409C-BE32-E72D297353CC}">
              <c16:uniqueId val="{00000001-9733-4D54-9335-51A105D6A124}"/>
            </c:ext>
          </c:extLst>
        </c:ser>
        <c:ser>
          <c:idx val="2"/>
          <c:order val="2"/>
          <c:tx>
            <c:strRef>
              <c:f>Folha1!$D$1</c:f>
              <c:strCache>
                <c:ptCount val="1"/>
                <c:pt idx="0">
                  <c:v>Série 3</c:v>
                </c:pt>
              </c:strCache>
            </c:strRef>
          </c:tx>
          <c:spPr>
            <a:solidFill>
              <a:schemeClr val="accent3"/>
            </a:solidFill>
            <a:ln>
              <a:noFill/>
            </a:ln>
            <a:effectLst/>
          </c:spPr>
          <c:invertIfNegative val="0"/>
          <c:cat>
            <c:strRef>
              <c:f>Folha1!$A$2:$A$16</c:f>
              <c:strCache>
                <c:ptCount val="15"/>
                <c:pt idx="0">
                  <c:v>05/06</c:v>
                </c:pt>
                <c:pt idx="1">
                  <c:v>06/07</c:v>
                </c:pt>
                <c:pt idx="2">
                  <c:v>07/08</c:v>
                </c:pt>
                <c:pt idx="3">
                  <c:v>08/09</c:v>
                </c:pt>
                <c:pt idx="4">
                  <c:v>09/10</c:v>
                </c:pt>
                <c:pt idx="5">
                  <c:v>10/11</c:v>
                </c:pt>
                <c:pt idx="6">
                  <c:v>11/12</c:v>
                </c:pt>
                <c:pt idx="7">
                  <c:v>12/13</c:v>
                </c:pt>
                <c:pt idx="8">
                  <c:v>13/14</c:v>
                </c:pt>
                <c:pt idx="9">
                  <c:v>14/15</c:v>
                </c:pt>
                <c:pt idx="10">
                  <c:v>15/16</c:v>
                </c:pt>
                <c:pt idx="11">
                  <c:v>16/17</c:v>
                </c:pt>
                <c:pt idx="12">
                  <c:v>17/18</c:v>
                </c:pt>
                <c:pt idx="13">
                  <c:v>18/19</c:v>
                </c:pt>
                <c:pt idx="14">
                  <c:v>19/20</c:v>
                </c:pt>
              </c:strCache>
            </c:strRef>
          </c:cat>
          <c:val>
            <c:numRef>
              <c:f>Folha1!$D$2:$D$16</c:f>
              <c:numCache>
                <c:formatCode>General</c:formatCode>
                <c:ptCount val="15"/>
                <c:pt idx="0">
                  <c:v>38</c:v>
                </c:pt>
                <c:pt idx="1">
                  <c:v>43.88</c:v>
                </c:pt>
                <c:pt idx="2">
                  <c:v>38</c:v>
                </c:pt>
                <c:pt idx="3">
                  <c:v>43</c:v>
                </c:pt>
                <c:pt idx="4">
                  <c:v>94</c:v>
                </c:pt>
                <c:pt idx="5">
                  <c:v>58.5</c:v>
                </c:pt>
                <c:pt idx="6">
                  <c:v>42</c:v>
                </c:pt>
                <c:pt idx="7">
                  <c:v>42</c:v>
                </c:pt>
                <c:pt idx="8">
                  <c:v>101</c:v>
                </c:pt>
                <c:pt idx="9">
                  <c:v>81.72</c:v>
                </c:pt>
                <c:pt idx="10">
                  <c:v>76</c:v>
                </c:pt>
                <c:pt idx="11">
                  <c:v>105</c:v>
                </c:pt>
                <c:pt idx="12">
                  <c:v>222</c:v>
                </c:pt>
                <c:pt idx="13">
                  <c:v>145</c:v>
                </c:pt>
                <c:pt idx="14">
                  <c:v>127.2</c:v>
                </c:pt>
              </c:numCache>
            </c:numRef>
          </c:val>
          <c:extLst>
            <c:ext xmlns:c16="http://schemas.microsoft.com/office/drawing/2014/chart" uri="{C3380CC4-5D6E-409C-BE32-E72D297353CC}">
              <c16:uniqueId val="{00000002-9733-4D54-9335-51A105D6A124}"/>
            </c:ext>
          </c:extLst>
        </c:ser>
        <c:dLbls>
          <c:showLegendKey val="0"/>
          <c:showVal val="0"/>
          <c:showCatName val="0"/>
          <c:showSerName val="0"/>
          <c:showPercent val="0"/>
          <c:showBubbleSize val="0"/>
        </c:dLbls>
        <c:gapWidth val="219"/>
        <c:overlap val="-27"/>
        <c:axId val="488327744"/>
        <c:axId val="493825248"/>
      </c:barChart>
      <c:catAx>
        <c:axId val="488327744"/>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95000"/>
                        <a:lumOff val="5000"/>
                      </a:schemeClr>
                    </a:solidFill>
                    <a:latin typeface="Nanum Gothic" panose="020B0604020202020204" charset="-127"/>
                    <a:ea typeface="Nanum Gothic" panose="020B0604020202020204" charset="-127"/>
                    <a:cs typeface="+mn-cs"/>
                  </a:defRPr>
                </a:pPr>
                <a:r>
                  <a:rPr lang="en-US" sz="1100">
                    <a:solidFill>
                      <a:schemeClr val="tx1">
                        <a:lumMod val="95000"/>
                        <a:lumOff val="5000"/>
                      </a:schemeClr>
                    </a:solidFill>
                    <a:latin typeface="Nanum Gothic" panose="020B0604020202020204" charset="-127"/>
                    <a:ea typeface="Nanum Gothic" panose="020B0604020202020204" charset="-127"/>
                  </a:rPr>
                  <a:t>Season</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95000"/>
                      <a:lumOff val="5000"/>
                    </a:schemeClr>
                  </a:solidFill>
                  <a:latin typeface="Nanum Gothic" panose="020B0604020202020204" charset="-127"/>
                  <a:ea typeface="Nanum Gothic" panose="020B0604020202020204" charset="-127"/>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95000"/>
                    <a:lumOff val="5000"/>
                  </a:schemeClr>
                </a:solidFill>
                <a:latin typeface="Nanum Gothic" panose="020B0604020202020204" charset="-127"/>
                <a:ea typeface="Nanum Gothic" panose="020B0604020202020204" charset="-127"/>
                <a:cs typeface="+mn-cs"/>
              </a:defRPr>
            </a:pPr>
            <a:endParaRPr lang="en-US"/>
          </a:p>
        </c:txPr>
        <c:crossAx val="493825248"/>
        <c:crosses val="autoZero"/>
        <c:auto val="1"/>
        <c:lblAlgn val="ctr"/>
        <c:lblOffset val="100"/>
        <c:noMultiLvlLbl val="0"/>
      </c:catAx>
      <c:valAx>
        <c:axId val="493825248"/>
        <c:scaling>
          <c:orientation val="minMax"/>
        </c:scaling>
        <c:delete val="0"/>
        <c:axPos val="l"/>
        <c:majorGridlines>
          <c:spPr>
            <a:ln w="9525" cap="flat" cmpd="sng" algn="ctr">
              <a:solidFill>
                <a:schemeClr val="tx1"/>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95000"/>
                        <a:lumOff val="5000"/>
                      </a:schemeClr>
                    </a:solidFill>
                    <a:latin typeface="Nanum Gothic" panose="020B0604020202020204" charset="-127"/>
                    <a:ea typeface="Nanum Gothic" panose="020B0604020202020204" charset="-127"/>
                    <a:cs typeface="+mn-cs"/>
                  </a:defRPr>
                </a:pPr>
                <a:r>
                  <a:rPr lang="en-US" sz="1100">
                    <a:solidFill>
                      <a:schemeClr val="tx1">
                        <a:lumMod val="95000"/>
                        <a:lumOff val="5000"/>
                      </a:schemeClr>
                    </a:solidFill>
                    <a:latin typeface="Nanum Gothic" panose="020B0604020202020204" charset="-127"/>
                    <a:ea typeface="Nanum Gothic" panose="020B0604020202020204" charset="-127"/>
                  </a:rPr>
                  <a:t>Transfer fee (M€)</a:t>
                </a:r>
              </a:p>
            </c:rich>
          </c:tx>
          <c:layout>
            <c:manualLayout>
              <c:xMode val="edge"/>
              <c:yMode val="edge"/>
              <c:x val="1.8027231621195957E-2"/>
              <c:y val="0.31024937877174297"/>
            </c:manualLayout>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95000"/>
                      <a:lumOff val="5000"/>
                    </a:schemeClr>
                  </a:solidFill>
                  <a:latin typeface="Nanum Gothic" panose="020B0604020202020204" charset="-127"/>
                  <a:ea typeface="Nanum Gothic" panose="020B0604020202020204" charset="-127"/>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95000"/>
                    <a:lumOff val="5000"/>
                  </a:schemeClr>
                </a:solidFill>
                <a:latin typeface="Nanum Gothic" panose="020B0604020202020204" charset="-127"/>
                <a:ea typeface="Nanum Gothic" panose="020B0604020202020204" charset="-127"/>
                <a:cs typeface="+mn-cs"/>
              </a:defRPr>
            </a:pPr>
            <a:endParaRPr lang="en-US"/>
          </a:p>
        </c:txPr>
        <c:crossAx val="488327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0" i="0" baseline="0">
                <a:solidFill>
                  <a:schemeClr val="tx1">
                    <a:lumMod val="95000"/>
                    <a:lumOff val="5000"/>
                  </a:schemeClr>
                </a:solidFill>
                <a:effectLst/>
                <a:latin typeface="Nanum Gothic" panose="020B0604020202020204" charset="-127"/>
                <a:ea typeface="Nanum Gothic" panose="020B0604020202020204" charset="-127"/>
              </a:rPr>
              <a:t>Transfers Above 50M€ per Season</a:t>
            </a:r>
            <a:endParaRPr lang="pt-PT">
              <a:solidFill>
                <a:schemeClr val="tx1">
                  <a:lumMod val="95000"/>
                  <a:lumOff val="5000"/>
                </a:schemeClr>
              </a:solidFill>
              <a:effectLst/>
              <a:latin typeface="Nanum Gothic" panose="020B0604020202020204" charset="-127"/>
              <a:ea typeface="Nanum Gothic" panose="020B0604020202020204" charset="-127"/>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4949575776050404E-2"/>
          <c:y val="0.15290793988877055"/>
          <c:w val="0.89730668597266672"/>
          <c:h val="0.63875044373446932"/>
        </c:manualLayout>
      </c:layout>
      <c:barChart>
        <c:barDir val="col"/>
        <c:grouping val="stacked"/>
        <c:varyColors val="0"/>
        <c:ser>
          <c:idx val="0"/>
          <c:order val="0"/>
          <c:tx>
            <c:v>Under 23</c:v>
          </c:tx>
          <c:spPr>
            <a:solidFill>
              <a:schemeClr val="accent1"/>
            </a:solidFill>
            <a:ln>
              <a:noFill/>
            </a:ln>
            <a:effectLst/>
          </c:spPr>
          <c:invertIfNegative val="0"/>
          <c:cat>
            <c:strRef>
              <c:f>Folha1!$A$2:$A$16</c:f>
              <c:strCache>
                <c:ptCount val="15"/>
                <c:pt idx="0">
                  <c:v>Before 05/06</c:v>
                </c:pt>
                <c:pt idx="1">
                  <c:v>06/07</c:v>
                </c:pt>
                <c:pt idx="2">
                  <c:v>07/08</c:v>
                </c:pt>
                <c:pt idx="3">
                  <c:v>08/09</c:v>
                </c:pt>
                <c:pt idx="4">
                  <c:v>09/10</c:v>
                </c:pt>
                <c:pt idx="5">
                  <c:v>10/11</c:v>
                </c:pt>
                <c:pt idx="6">
                  <c:v>11/12</c:v>
                </c:pt>
                <c:pt idx="7">
                  <c:v>12/13</c:v>
                </c:pt>
                <c:pt idx="8">
                  <c:v>13/14</c:v>
                </c:pt>
                <c:pt idx="9">
                  <c:v>14/15</c:v>
                </c:pt>
                <c:pt idx="10">
                  <c:v>15/16</c:v>
                </c:pt>
                <c:pt idx="11">
                  <c:v>16/17</c:v>
                </c:pt>
                <c:pt idx="12">
                  <c:v>17/18</c:v>
                </c:pt>
                <c:pt idx="13">
                  <c:v>18/19</c:v>
                </c:pt>
                <c:pt idx="14">
                  <c:v>19/20</c:v>
                </c:pt>
              </c:strCache>
            </c:strRef>
          </c:cat>
          <c:val>
            <c:numRef>
              <c:f>Folha1!$B$2:$B$16</c:f>
              <c:numCache>
                <c:formatCode>General</c:formatCode>
                <c:ptCount val="15"/>
                <c:pt idx="0">
                  <c:v>1</c:v>
                </c:pt>
                <c:pt idx="1">
                  <c:v>0</c:v>
                </c:pt>
                <c:pt idx="2">
                  <c:v>0</c:v>
                </c:pt>
                <c:pt idx="3">
                  <c:v>0</c:v>
                </c:pt>
                <c:pt idx="4">
                  <c:v>0</c:v>
                </c:pt>
                <c:pt idx="5">
                  <c:v>0</c:v>
                </c:pt>
                <c:pt idx="6">
                  <c:v>0</c:v>
                </c:pt>
                <c:pt idx="7">
                  <c:v>0</c:v>
                </c:pt>
                <c:pt idx="8">
                  <c:v>1</c:v>
                </c:pt>
                <c:pt idx="9">
                  <c:v>2</c:v>
                </c:pt>
                <c:pt idx="10">
                  <c:v>2</c:v>
                </c:pt>
                <c:pt idx="11">
                  <c:v>3</c:v>
                </c:pt>
                <c:pt idx="12">
                  <c:v>4</c:v>
                </c:pt>
                <c:pt idx="13">
                  <c:v>5</c:v>
                </c:pt>
                <c:pt idx="14">
                  <c:v>9</c:v>
                </c:pt>
              </c:numCache>
            </c:numRef>
          </c:val>
          <c:extLst>
            <c:ext xmlns:c16="http://schemas.microsoft.com/office/drawing/2014/chart" uri="{C3380CC4-5D6E-409C-BE32-E72D297353CC}">
              <c16:uniqueId val="{00000000-B729-494C-94EF-01AD113CA45D}"/>
            </c:ext>
          </c:extLst>
        </c:ser>
        <c:ser>
          <c:idx val="1"/>
          <c:order val="1"/>
          <c:tx>
            <c:v>Over 23</c:v>
          </c:tx>
          <c:spPr>
            <a:solidFill>
              <a:schemeClr val="accent2"/>
            </a:solidFill>
            <a:ln>
              <a:noFill/>
            </a:ln>
            <a:effectLst/>
          </c:spPr>
          <c:invertIfNegative val="0"/>
          <c:cat>
            <c:strRef>
              <c:f>Folha1!$A$2:$A$16</c:f>
              <c:strCache>
                <c:ptCount val="15"/>
                <c:pt idx="0">
                  <c:v>Before 05/06</c:v>
                </c:pt>
                <c:pt idx="1">
                  <c:v>06/07</c:v>
                </c:pt>
                <c:pt idx="2">
                  <c:v>07/08</c:v>
                </c:pt>
                <c:pt idx="3">
                  <c:v>08/09</c:v>
                </c:pt>
                <c:pt idx="4">
                  <c:v>09/10</c:v>
                </c:pt>
                <c:pt idx="5">
                  <c:v>10/11</c:v>
                </c:pt>
                <c:pt idx="6">
                  <c:v>11/12</c:v>
                </c:pt>
                <c:pt idx="7">
                  <c:v>12/13</c:v>
                </c:pt>
                <c:pt idx="8">
                  <c:v>13/14</c:v>
                </c:pt>
                <c:pt idx="9">
                  <c:v>14/15</c:v>
                </c:pt>
                <c:pt idx="10">
                  <c:v>15/16</c:v>
                </c:pt>
                <c:pt idx="11">
                  <c:v>16/17</c:v>
                </c:pt>
                <c:pt idx="12">
                  <c:v>17/18</c:v>
                </c:pt>
                <c:pt idx="13">
                  <c:v>18/19</c:v>
                </c:pt>
                <c:pt idx="14">
                  <c:v>19/20</c:v>
                </c:pt>
              </c:strCache>
            </c:strRef>
          </c:cat>
          <c:val>
            <c:numRef>
              <c:f>Folha1!$C$2:$C$16</c:f>
              <c:numCache>
                <c:formatCode>General</c:formatCode>
                <c:ptCount val="15"/>
                <c:pt idx="0">
                  <c:v>3</c:v>
                </c:pt>
                <c:pt idx="1">
                  <c:v>0</c:v>
                </c:pt>
                <c:pt idx="2">
                  <c:v>0</c:v>
                </c:pt>
                <c:pt idx="3">
                  <c:v>0</c:v>
                </c:pt>
                <c:pt idx="4">
                  <c:v>3</c:v>
                </c:pt>
                <c:pt idx="5">
                  <c:v>1</c:v>
                </c:pt>
                <c:pt idx="6">
                  <c:v>0</c:v>
                </c:pt>
                <c:pt idx="7">
                  <c:v>0</c:v>
                </c:pt>
                <c:pt idx="8">
                  <c:v>2</c:v>
                </c:pt>
                <c:pt idx="9">
                  <c:v>2</c:v>
                </c:pt>
                <c:pt idx="10">
                  <c:v>3</c:v>
                </c:pt>
                <c:pt idx="11">
                  <c:v>3</c:v>
                </c:pt>
                <c:pt idx="12">
                  <c:v>9</c:v>
                </c:pt>
                <c:pt idx="13">
                  <c:v>5</c:v>
                </c:pt>
                <c:pt idx="14">
                  <c:v>9</c:v>
                </c:pt>
              </c:numCache>
            </c:numRef>
          </c:val>
          <c:extLst>
            <c:ext xmlns:c16="http://schemas.microsoft.com/office/drawing/2014/chart" uri="{C3380CC4-5D6E-409C-BE32-E72D297353CC}">
              <c16:uniqueId val="{00000001-B729-494C-94EF-01AD113CA45D}"/>
            </c:ext>
          </c:extLst>
        </c:ser>
        <c:dLbls>
          <c:showLegendKey val="0"/>
          <c:showVal val="0"/>
          <c:showCatName val="0"/>
          <c:showSerName val="0"/>
          <c:showPercent val="0"/>
          <c:showBubbleSize val="0"/>
        </c:dLbls>
        <c:gapWidth val="150"/>
        <c:overlap val="100"/>
        <c:axId val="666134720"/>
        <c:axId val="552475760"/>
      </c:barChart>
      <c:catAx>
        <c:axId val="666134720"/>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95000"/>
                        <a:lumOff val="5000"/>
                      </a:schemeClr>
                    </a:solidFill>
                    <a:latin typeface="Nanum Gothic" panose="020B0604020202020204" charset="-127"/>
                    <a:ea typeface="Nanum Gothic" panose="020B0604020202020204" charset="-127"/>
                    <a:cs typeface="+mn-cs"/>
                  </a:defRPr>
                </a:pPr>
                <a:r>
                  <a:rPr lang="en-US" sz="1100">
                    <a:solidFill>
                      <a:schemeClr val="tx1">
                        <a:lumMod val="95000"/>
                        <a:lumOff val="5000"/>
                      </a:schemeClr>
                    </a:solidFill>
                    <a:latin typeface="Nanum Gothic" panose="020B0604020202020204" charset="-127"/>
                    <a:ea typeface="Nanum Gothic" panose="020B0604020202020204" charset="-127"/>
                  </a:rPr>
                  <a:t>Season</a:t>
                </a:r>
              </a:p>
            </c:rich>
          </c:tx>
          <c:layout>
            <c:manualLayout>
              <c:xMode val="edge"/>
              <c:yMode val="edge"/>
              <c:x val="0.49974457653812943"/>
              <c:y val="0.88705596970772671"/>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95000"/>
                      <a:lumOff val="5000"/>
                    </a:schemeClr>
                  </a:solidFill>
                  <a:latin typeface="Nanum Gothic" panose="020B0604020202020204" charset="-127"/>
                  <a:ea typeface="Nanum Gothic" panose="020B0604020202020204" charset="-127"/>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Nanum Gothic" panose="020B0604020202020204" charset="-127"/>
                <a:ea typeface="Nanum Gothic" panose="020B0604020202020204" charset="-127"/>
                <a:cs typeface="+mn-cs"/>
              </a:defRPr>
            </a:pPr>
            <a:endParaRPr lang="en-US"/>
          </a:p>
        </c:txPr>
        <c:crossAx val="552475760"/>
        <c:crosses val="autoZero"/>
        <c:auto val="1"/>
        <c:lblAlgn val="ctr"/>
        <c:lblOffset val="100"/>
        <c:noMultiLvlLbl val="0"/>
      </c:catAx>
      <c:valAx>
        <c:axId val="552475760"/>
        <c:scaling>
          <c:orientation val="minMax"/>
        </c:scaling>
        <c:delete val="0"/>
        <c:axPos val="l"/>
        <c:majorGridlines>
          <c:spPr>
            <a:ln w="9525" cap="flat" cmpd="sng" algn="ctr">
              <a:solidFill>
                <a:schemeClr val="tx1"/>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95000"/>
                        <a:lumOff val="5000"/>
                      </a:schemeClr>
                    </a:solidFill>
                    <a:latin typeface="Nanum Gothic" panose="020B0604020202020204" charset="-127"/>
                    <a:ea typeface="Nanum Gothic" panose="020B0604020202020204" charset="-127"/>
                    <a:cs typeface="+mn-cs"/>
                  </a:defRPr>
                </a:pPr>
                <a:r>
                  <a:rPr lang="en-US" sz="1100">
                    <a:solidFill>
                      <a:schemeClr val="tx1">
                        <a:lumMod val="95000"/>
                        <a:lumOff val="5000"/>
                      </a:schemeClr>
                    </a:solidFill>
                    <a:latin typeface="Nanum Gothic" panose="020B0604020202020204" charset="-127"/>
                    <a:ea typeface="Nanum Gothic" panose="020B0604020202020204" charset="-127"/>
                  </a:rPr>
                  <a:t>Number of transfers</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95000"/>
                      <a:lumOff val="5000"/>
                    </a:schemeClr>
                  </a:solidFill>
                  <a:latin typeface="Nanum Gothic" panose="020B0604020202020204" charset="-127"/>
                  <a:ea typeface="Nanum Gothic" panose="020B0604020202020204" charset="-127"/>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95000"/>
                    <a:lumOff val="5000"/>
                  </a:schemeClr>
                </a:solidFill>
                <a:latin typeface="+mn-lt"/>
                <a:ea typeface="+mn-ea"/>
                <a:cs typeface="+mn-cs"/>
              </a:defRPr>
            </a:pPr>
            <a:endParaRPr lang="en-US"/>
          </a:p>
        </c:txPr>
        <c:crossAx val="666134720"/>
        <c:crosses val="autoZero"/>
        <c:crossBetween val="between"/>
      </c:valAx>
      <c:spPr>
        <a:noFill/>
        <a:ln>
          <a:noFill/>
        </a:ln>
        <a:effectLst/>
      </c:spPr>
    </c:plotArea>
    <c:legend>
      <c:legendPos val="b"/>
      <c:layout>
        <c:manualLayout>
          <c:xMode val="edge"/>
          <c:yMode val="edge"/>
          <c:x val="0.79035462073870855"/>
          <c:y val="0.91128830907584901"/>
          <c:w val="0.19678910735152161"/>
          <c:h val="6.6169979884037389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95000"/>
                  <a:lumOff val="5000"/>
                </a:schemeClr>
              </a:solidFill>
              <a:latin typeface="Nanum Gothic" panose="020B0604020202020204" charset="-127"/>
              <a:ea typeface="Nanum Gothic" panose="020B0604020202020204" charset="-127"/>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850">
                <a:solidFill>
                  <a:srgbClr val="5F7D96"/>
                </a:solidFill>
              </a:rPr>
              <a:t>Good morning, today we are going to present </a:t>
            </a:r>
            <a:r>
              <a:rPr lang="en-US" sz="850" err="1">
                <a:solidFill>
                  <a:srgbClr val="5F7D96"/>
                </a:solidFill>
              </a:rPr>
              <a:t>Bestifute</a:t>
            </a:r>
            <a:r>
              <a:rPr lang="en-US" sz="850">
                <a:solidFill>
                  <a:srgbClr val="5F7D96"/>
                </a:solidFill>
              </a:rPr>
              <a:t>, the best football database that you club can find in the market</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a7ffdfa80a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a7ffdfa80a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790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a7ffdfa80a_0_1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a7ffdfa80a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51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a7ffdfa80a_0_1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a7ffdfa80a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93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a7ffdfa80a_0_2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a7ffdfa80a_0_2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721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a7ffdfa80a_0_2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a7ffdfa80a_0_2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341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a7ffdfa80a_0_2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a7ffdfa80a_0_2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157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a7ffdfa80a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a7ffdfa80a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06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a7ffdfa80a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a7ffdfa80a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681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a7ffdfa80a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a7ffdfa80a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01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4"/>
        <p:cNvGrpSpPr/>
        <p:nvPr/>
      </p:nvGrpSpPr>
      <p:grpSpPr>
        <a:xfrm>
          <a:off x="0" y="0"/>
          <a:ext cx="0" cy="0"/>
          <a:chOff x="0" y="0"/>
          <a:chExt cx="0" cy="0"/>
        </a:xfrm>
      </p:grpSpPr>
      <p:sp>
        <p:nvSpPr>
          <p:cNvPr id="2405" name="Google Shape;2405;ga812d3c5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6" name="Google Shape;2406;ga812d3c5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8078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7860b7d35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7860b7d35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First, we want to give some context on why you'd want to have your own football database. As you know, the football market has been growing significantly in the recent years. With television revenue, external investment and changes in clubs mindsets, everyone wants the players to assemble the team that wins it all, but also with the growth of social media, having the right player could also mean big revenue from selling tickets shirts and other merchandise</a:t>
            </a:r>
            <a:endParaRPr/>
          </a:p>
        </p:txBody>
      </p:sp>
    </p:spTree>
    <p:extLst>
      <p:ext uri="{BB962C8B-B14F-4D97-AF65-F5344CB8AC3E}">
        <p14:creationId xmlns:p14="http://schemas.microsoft.com/office/powerpoint/2010/main" val="746156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a7ffdfa80a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a7ffdfa80a_0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If we look into the past three decades, we instantly notice that the 3 most expensive transfers each decade surpasses the top transfer of the previous one, with the most expensive of the last decade surpassing 220 million euros</a:t>
            </a:r>
            <a:endParaRPr/>
          </a:p>
        </p:txBody>
      </p:sp>
    </p:spTree>
    <p:extLst>
      <p:ext uri="{BB962C8B-B14F-4D97-AF65-F5344CB8AC3E}">
        <p14:creationId xmlns:p14="http://schemas.microsoft.com/office/powerpoint/2010/main" val="2986017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a7ffdfa80a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a7ffdfa80a_0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Looking at the top transfers of the past 15 years, </a:t>
            </a:r>
            <a:r>
              <a:rPr lang="en-US" err="1"/>
              <a:t>althought</a:t>
            </a:r>
            <a:r>
              <a:rPr lang="en-US"/>
              <a:t> we don't see every year breaking the previous one, we see a clear upward tendency on the transfer fee of the top players. Not only that we can see that after a record breaking transfer, the years that follow have more expensive transfers, as clubs that sell the player receive a large sum of money they can now spend, as well as the other clubs become less afraid of spending big</a:t>
            </a:r>
            <a:endParaRPr/>
          </a:p>
        </p:txBody>
      </p:sp>
    </p:spTree>
    <p:extLst>
      <p:ext uri="{BB962C8B-B14F-4D97-AF65-F5344CB8AC3E}">
        <p14:creationId xmlns:p14="http://schemas.microsoft.com/office/powerpoint/2010/main" val="3018210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a7ffdfa80a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a7ffdfa80a_0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If we look into the transfers above 50 M€, we notice that before the record breaking season 13/14 they were quite rare, but after the signing of 3 players in the same year above that fee, they are becoming more common each year. It is also important to notice that getting the next big star is also starting to be very competitive, as players under 23 that play on the main team are being sold above 50 million also, so finding them before they make their </a:t>
            </a:r>
            <a:r>
              <a:rPr lang="en-US" err="1"/>
              <a:t>dobut</a:t>
            </a:r>
            <a:r>
              <a:rPr lang="en-US"/>
              <a:t> could be the difference between buying for few thousand or getting a multimillionaire fee</a:t>
            </a:r>
            <a:endParaRPr/>
          </a:p>
        </p:txBody>
      </p:sp>
    </p:spTree>
    <p:extLst>
      <p:ext uri="{BB962C8B-B14F-4D97-AF65-F5344CB8AC3E}">
        <p14:creationId xmlns:p14="http://schemas.microsoft.com/office/powerpoint/2010/main" val="3509230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a7ffdfa80a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1" name="Google Shape;2371;ga7ffdfa80a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At last, if we look into the top five leagues (Spanish, English, German, Italian, and French), we notice that their total investment was above 6 thousand million euros.</a:t>
            </a:r>
            <a:endParaRPr/>
          </a:p>
        </p:txBody>
      </p:sp>
    </p:spTree>
    <p:extLst>
      <p:ext uri="{BB962C8B-B14F-4D97-AF65-F5344CB8AC3E}">
        <p14:creationId xmlns:p14="http://schemas.microsoft.com/office/powerpoint/2010/main" val="183661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a7ffdfa80a_0_2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a7ffdfa80a_0_2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477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a7ffdfa80a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a7ffdfa80a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848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7860b7d35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7860b7d35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1125" y="1321925"/>
            <a:ext cx="9175200" cy="2565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flipH="1">
            <a:off x="719994" y="1653000"/>
            <a:ext cx="3847200" cy="1469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5200"/>
              <a:buNone/>
              <a:defRPr sz="4500">
                <a:solidFill>
                  <a:schemeClr val="lt1"/>
                </a:solidFill>
                <a:latin typeface="Poppins ExtraBold"/>
                <a:ea typeface="Poppins ExtraBold"/>
                <a:cs typeface="Poppins ExtraBold"/>
                <a:sym typeface="Poppins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flipH="1">
            <a:off x="719994" y="3083050"/>
            <a:ext cx="3847200" cy="473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600">
                <a:solidFill>
                  <a:srgbClr val="FFFFFF"/>
                </a:solidFill>
                <a:latin typeface="Nanum Gothic"/>
                <a:ea typeface="Nanum Gothic"/>
                <a:cs typeface="Nanum Gothic"/>
                <a:sym typeface="Nanum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731"/>
        <p:cNvGrpSpPr/>
        <p:nvPr/>
      </p:nvGrpSpPr>
      <p:grpSpPr>
        <a:xfrm>
          <a:off x="0" y="0"/>
          <a:ext cx="0" cy="0"/>
          <a:chOff x="0" y="0"/>
          <a:chExt cx="0" cy="0"/>
        </a:xfrm>
      </p:grpSpPr>
      <p:sp>
        <p:nvSpPr>
          <p:cNvPr id="732" name="Google Shape;732;p20"/>
          <p:cNvSpPr/>
          <p:nvPr/>
        </p:nvSpPr>
        <p:spPr>
          <a:xfrm>
            <a:off x="-24300" y="-53125"/>
            <a:ext cx="9168300" cy="1132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a:endParaRPr/>
          </a:p>
        </p:txBody>
      </p:sp>
      <p:sp>
        <p:nvSpPr>
          <p:cNvPr id="734" name="Google Shape;734;p20"/>
          <p:cNvSpPr txBox="1">
            <a:spLocks noGrp="1"/>
          </p:cNvSpPr>
          <p:nvPr>
            <p:ph type="subTitle" idx="1"/>
          </p:nvPr>
        </p:nvSpPr>
        <p:spPr>
          <a:xfrm>
            <a:off x="737350" y="1401750"/>
            <a:ext cx="3154200" cy="32016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solidFill>
                  <a:srgbClr val="3B4954"/>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1_2_1_1">
    <p:spTree>
      <p:nvGrpSpPr>
        <p:cNvPr id="1" name="Shape 910"/>
        <p:cNvGrpSpPr/>
        <p:nvPr/>
      </p:nvGrpSpPr>
      <p:grpSpPr>
        <a:xfrm>
          <a:off x="0" y="0"/>
          <a:ext cx="0" cy="0"/>
          <a:chOff x="0" y="0"/>
          <a:chExt cx="0" cy="0"/>
        </a:xfrm>
      </p:grpSpPr>
      <p:sp>
        <p:nvSpPr>
          <p:cNvPr id="911" name="Google Shape;911;p25"/>
          <p:cNvSpPr/>
          <p:nvPr/>
        </p:nvSpPr>
        <p:spPr>
          <a:xfrm>
            <a:off x="3211500" y="-53125"/>
            <a:ext cx="5932500" cy="51966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5"/>
          <p:cNvSpPr txBox="1">
            <a:spLocks noGrp="1"/>
          </p:cNvSpPr>
          <p:nvPr>
            <p:ph type="subTitle" idx="1"/>
          </p:nvPr>
        </p:nvSpPr>
        <p:spPr>
          <a:xfrm>
            <a:off x="4570575" y="770375"/>
            <a:ext cx="3853500" cy="29493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3500"/>
              <a:buNone/>
              <a:defRPr sz="3500">
                <a:solidFill>
                  <a:srgbClr val="FFFFFF"/>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913" name="Google Shape;913;p25"/>
          <p:cNvSpPr txBox="1">
            <a:spLocks noGrp="1"/>
          </p:cNvSpPr>
          <p:nvPr>
            <p:ph type="subTitle" idx="2"/>
          </p:nvPr>
        </p:nvSpPr>
        <p:spPr>
          <a:xfrm>
            <a:off x="4587475" y="3846550"/>
            <a:ext cx="3836400" cy="473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600"/>
              <a:buFont typeface="Poppins ExtraBold"/>
              <a:buNone/>
              <a:defRPr>
                <a:solidFill>
                  <a:schemeClr val="lt2"/>
                </a:solidFill>
                <a:latin typeface="Poppins ExtraBold"/>
                <a:ea typeface="Poppins ExtraBold"/>
                <a:cs typeface="Poppins ExtraBold"/>
                <a:sym typeface="Poppins ExtraBold"/>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914" name="Google Shape;914;p25"/>
          <p:cNvSpPr/>
          <p:nvPr/>
        </p:nvSpPr>
        <p:spPr>
          <a:xfrm flipH="1">
            <a:off x="8748432" y="3767650"/>
            <a:ext cx="891000" cy="891000"/>
          </a:xfrm>
          <a:prstGeom prst="arc">
            <a:avLst>
              <a:gd name="adj1" fmla="val 16200000"/>
              <a:gd name="adj2" fmla="val 5375690"/>
            </a:avLst>
          </a:prstGeom>
          <a:noFill/>
          <a:ln w="2286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915"/>
        <p:cNvGrpSpPr/>
        <p:nvPr/>
      </p:nvGrpSpPr>
      <p:grpSpPr>
        <a:xfrm>
          <a:off x="0" y="0"/>
          <a:ext cx="0" cy="0"/>
          <a:chOff x="0" y="0"/>
          <a:chExt cx="0" cy="0"/>
        </a:xfrm>
      </p:grpSpPr>
      <p:sp>
        <p:nvSpPr>
          <p:cNvPr id="916" name="Google Shape;916;p26"/>
          <p:cNvSpPr/>
          <p:nvPr/>
        </p:nvSpPr>
        <p:spPr>
          <a:xfrm>
            <a:off x="-31125" y="-42250"/>
            <a:ext cx="9175200" cy="3887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6"/>
          <p:cNvSpPr txBox="1">
            <a:spLocks noGrp="1"/>
          </p:cNvSpPr>
          <p:nvPr>
            <p:ph type="ctrTitle"/>
          </p:nvPr>
        </p:nvSpPr>
        <p:spPr>
          <a:xfrm>
            <a:off x="4578900" y="621975"/>
            <a:ext cx="3847200" cy="943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5200"/>
              <a:buNone/>
              <a:defRPr sz="6000">
                <a:solidFill>
                  <a:srgbClr val="FFFFFF"/>
                </a:solidFill>
                <a:latin typeface="Poppins ExtraBold"/>
                <a:ea typeface="Poppins ExtraBold"/>
                <a:cs typeface="Poppins ExtraBold"/>
                <a:sym typeface="Poppins ExtraBold"/>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
        <p:nvSpPr>
          <p:cNvPr id="918" name="Google Shape;918;p26"/>
          <p:cNvSpPr txBox="1">
            <a:spLocks noGrp="1"/>
          </p:cNvSpPr>
          <p:nvPr>
            <p:ph type="subTitle" idx="1"/>
          </p:nvPr>
        </p:nvSpPr>
        <p:spPr>
          <a:xfrm>
            <a:off x="4578900" y="2071950"/>
            <a:ext cx="3847200" cy="853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600">
                <a:solidFill>
                  <a:srgbClr val="FFFFFF"/>
                </a:solidFill>
                <a:latin typeface="Nanum Gothic"/>
                <a:ea typeface="Nanum Gothic"/>
                <a:cs typeface="Nanum Gothic"/>
                <a:sym typeface="Nanum Gothic"/>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919" name="Google Shape;919;p26"/>
          <p:cNvSpPr txBox="1">
            <a:spLocks noGrp="1"/>
          </p:cNvSpPr>
          <p:nvPr>
            <p:ph type="subTitle" idx="2"/>
          </p:nvPr>
        </p:nvSpPr>
        <p:spPr>
          <a:xfrm>
            <a:off x="3914925" y="1552700"/>
            <a:ext cx="4511400" cy="473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300"/>
              <a:buFont typeface="Poppins ExtraBold"/>
              <a:buNone/>
              <a:defRPr sz="2100">
                <a:solidFill>
                  <a:srgbClr val="FFFFFF"/>
                </a:solidFill>
                <a:latin typeface="Poppins ExtraBold"/>
                <a:ea typeface="Poppins ExtraBold"/>
                <a:cs typeface="Poppins ExtraBold"/>
                <a:sym typeface="Poppins ExtraBold"/>
              </a:defRPr>
            </a:lvl1pPr>
            <a:lvl2pPr lvl="1" algn="r" rtl="0">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2pPr>
            <a:lvl3pPr lvl="2" algn="r" rtl="0">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3pPr>
            <a:lvl4pPr lvl="3" algn="r" rtl="0">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4pPr>
            <a:lvl5pPr lvl="4" algn="r" rtl="0">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5pPr>
            <a:lvl6pPr lvl="5" algn="r" rtl="0">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6pPr>
            <a:lvl7pPr lvl="6" algn="r" rtl="0">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7pPr>
            <a:lvl8pPr lvl="7" algn="r" rtl="0">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8pPr>
            <a:lvl9pPr lvl="8" algn="r" rtl="0">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9pPr>
          </a:lstStyle>
          <a:p>
            <a:endParaRPr/>
          </a:p>
        </p:txBody>
      </p:sp>
      <p:sp>
        <p:nvSpPr>
          <p:cNvPr id="920" name="Google Shape;920;p26"/>
          <p:cNvSpPr txBox="1"/>
          <p:nvPr/>
        </p:nvSpPr>
        <p:spPr>
          <a:xfrm>
            <a:off x="4532400" y="3845450"/>
            <a:ext cx="3891600" cy="5562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000" b="1">
                <a:latin typeface="Nanum Gothic"/>
                <a:ea typeface="Nanum Gothic"/>
                <a:cs typeface="Nanum Gothic"/>
                <a:sym typeface="Nanum Gothic"/>
              </a:rPr>
              <a:t>CREDITS:</a:t>
            </a:r>
            <a:r>
              <a:rPr lang="en" sz="1000">
                <a:latin typeface="Nanum Gothic"/>
                <a:ea typeface="Nanum Gothic"/>
                <a:cs typeface="Nanum Gothic"/>
                <a:sym typeface="Nanum Gothic"/>
              </a:rPr>
              <a:t> This presentation template was created by </a:t>
            </a:r>
            <a:r>
              <a:rPr lang="en" sz="1000" b="1">
                <a:uFill>
                  <a:noFill/>
                </a:uFill>
                <a:latin typeface="Nanum Gothic"/>
                <a:ea typeface="Nanum Gothic"/>
                <a:cs typeface="Nanum Gothic"/>
                <a:sym typeface="Nanum Gothic"/>
                <a:hlinkClick r:id="rId2"/>
              </a:rPr>
              <a:t>Slidesgo</a:t>
            </a:r>
            <a:r>
              <a:rPr lang="en" sz="1000">
                <a:latin typeface="Nanum Gothic"/>
                <a:ea typeface="Nanum Gothic"/>
                <a:cs typeface="Nanum Gothic"/>
                <a:sym typeface="Nanum Gothic"/>
              </a:rPr>
              <a:t>, including icons by </a:t>
            </a:r>
            <a:r>
              <a:rPr lang="en" sz="1000" b="1">
                <a:uFill>
                  <a:noFill/>
                </a:uFill>
                <a:latin typeface="Nanum Gothic"/>
                <a:ea typeface="Nanum Gothic"/>
                <a:cs typeface="Nanum Gothic"/>
                <a:sym typeface="Nanum Gothic"/>
                <a:hlinkClick r:id="rId3"/>
              </a:rPr>
              <a:t>Flaticon</a:t>
            </a:r>
            <a:r>
              <a:rPr lang="en" sz="1000">
                <a:latin typeface="Nanum Gothic"/>
                <a:ea typeface="Nanum Gothic"/>
                <a:cs typeface="Nanum Gothic"/>
                <a:sym typeface="Nanum Gothic"/>
              </a:rPr>
              <a:t>, infographics &amp; images by </a:t>
            </a:r>
            <a:r>
              <a:rPr lang="en" sz="1000" b="1">
                <a:uFill>
                  <a:noFill/>
                </a:uFill>
                <a:latin typeface="Nanum Gothic"/>
                <a:ea typeface="Nanum Gothic"/>
                <a:cs typeface="Nanum Gothic"/>
                <a:sym typeface="Nanum Gothic"/>
                <a:hlinkClick r:id="rId4"/>
              </a:rPr>
              <a:t>Freepik</a:t>
            </a:r>
            <a:r>
              <a:rPr lang="en" sz="1000">
                <a:latin typeface="Nanum Gothic"/>
                <a:ea typeface="Nanum Gothic"/>
                <a:cs typeface="Nanum Gothic"/>
                <a:sym typeface="Nanum Gothic"/>
              </a:rPr>
              <a:t> </a:t>
            </a:r>
            <a:endParaRPr sz="1000" b="1">
              <a:latin typeface="Nanum Gothic"/>
              <a:ea typeface="Nanum Gothic"/>
              <a:cs typeface="Nanum Gothic"/>
              <a:sym typeface="Nanum Gothic"/>
            </a:endParaRPr>
          </a:p>
        </p:txBody>
      </p:sp>
      <p:sp>
        <p:nvSpPr>
          <p:cNvPr id="921" name="Google Shape;921;p26"/>
          <p:cNvSpPr/>
          <p:nvPr/>
        </p:nvSpPr>
        <p:spPr>
          <a:xfrm flipH="1">
            <a:off x="-1870872" y="592225"/>
            <a:ext cx="4301700" cy="4301700"/>
          </a:xfrm>
          <a:prstGeom prst="ellipse">
            <a:avLst/>
          </a:prstGeom>
          <a:solidFill>
            <a:srgbClr val="FEFF00">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6"/>
          <p:cNvSpPr/>
          <p:nvPr/>
        </p:nvSpPr>
        <p:spPr>
          <a:xfrm rot="-5400000">
            <a:off x="2222903" y="-821372"/>
            <a:ext cx="1540200" cy="1540200"/>
          </a:xfrm>
          <a:prstGeom prst="arc">
            <a:avLst>
              <a:gd name="adj1" fmla="val 5397259"/>
              <a:gd name="adj2" fmla="val 16223967"/>
            </a:avLst>
          </a:prstGeom>
          <a:noFill/>
          <a:ln w="2286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92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1"/>
        <p:cNvGrpSpPr/>
        <p:nvPr/>
      </p:nvGrpSpPr>
      <p:grpSpPr>
        <a:xfrm>
          <a:off x="0" y="0"/>
          <a:ext cx="0" cy="0"/>
          <a:chOff x="0" y="0"/>
          <a:chExt cx="0" cy="0"/>
        </a:xfrm>
      </p:grpSpPr>
      <p:sp>
        <p:nvSpPr>
          <p:cNvPr id="142" name="Google Shape;142;p6"/>
          <p:cNvSpPr/>
          <p:nvPr/>
        </p:nvSpPr>
        <p:spPr>
          <a:xfrm>
            <a:off x="-24300" y="-53125"/>
            <a:ext cx="9168300" cy="1132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62"/>
        <p:cNvGrpSpPr/>
        <p:nvPr/>
      </p:nvGrpSpPr>
      <p:grpSpPr>
        <a:xfrm>
          <a:off x="0" y="0"/>
          <a:ext cx="0" cy="0"/>
          <a:chOff x="0" y="0"/>
          <a:chExt cx="0" cy="0"/>
        </a:xfrm>
      </p:grpSpPr>
      <p:sp>
        <p:nvSpPr>
          <p:cNvPr id="263" name="Google Shape;263;p9"/>
          <p:cNvSpPr/>
          <p:nvPr/>
        </p:nvSpPr>
        <p:spPr>
          <a:xfrm>
            <a:off x="-22350" y="-30450"/>
            <a:ext cx="5529900" cy="5204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txBox="1">
            <a:spLocks noGrp="1"/>
          </p:cNvSpPr>
          <p:nvPr>
            <p:ph type="title"/>
          </p:nvPr>
        </p:nvSpPr>
        <p:spPr>
          <a:xfrm>
            <a:off x="720000" y="2597900"/>
            <a:ext cx="4202100" cy="7272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4200"/>
              <a:buNone/>
              <a:defRPr sz="3500">
                <a:solidFill>
                  <a:srgbClr val="FFFFFF"/>
                </a:solidFill>
              </a:defRPr>
            </a:lvl1pPr>
            <a:lvl2pPr lvl="1" algn="ctr">
              <a:spcBef>
                <a:spcPts val="0"/>
              </a:spcBef>
              <a:spcAft>
                <a:spcPts val="0"/>
              </a:spcAft>
              <a:buClr>
                <a:srgbClr val="FFFFFF"/>
              </a:buClr>
              <a:buSzPts val="4200"/>
              <a:buNone/>
              <a:defRPr sz="4200">
                <a:solidFill>
                  <a:srgbClr val="FFFFFF"/>
                </a:solidFill>
              </a:defRPr>
            </a:lvl2pPr>
            <a:lvl3pPr lvl="2" algn="ctr">
              <a:spcBef>
                <a:spcPts val="0"/>
              </a:spcBef>
              <a:spcAft>
                <a:spcPts val="0"/>
              </a:spcAft>
              <a:buClr>
                <a:srgbClr val="FFFFFF"/>
              </a:buClr>
              <a:buSzPts val="4200"/>
              <a:buNone/>
              <a:defRPr sz="4200">
                <a:solidFill>
                  <a:srgbClr val="FFFFFF"/>
                </a:solidFill>
              </a:defRPr>
            </a:lvl3pPr>
            <a:lvl4pPr lvl="3" algn="ctr">
              <a:spcBef>
                <a:spcPts val="0"/>
              </a:spcBef>
              <a:spcAft>
                <a:spcPts val="0"/>
              </a:spcAft>
              <a:buClr>
                <a:srgbClr val="FFFFFF"/>
              </a:buClr>
              <a:buSzPts val="4200"/>
              <a:buNone/>
              <a:defRPr sz="4200">
                <a:solidFill>
                  <a:srgbClr val="FFFFFF"/>
                </a:solidFill>
              </a:defRPr>
            </a:lvl4pPr>
            <a:lvl5pPr lvl="4" algn="ctr">
              <a:spcBef>
                <a:spcPts val="0"/>
              </a:spcBef>
              <a:spcAft>
                <a:spcPts val="0"/>
              </a:spcAft>
              <a:buClr>
                <a:srgbClr val="FFFFFF"/>
              </a:buClr>
              <a:buSzPts val="4200"/>
              <a:buNone/>
              <a:defRPr sz="4200">
                <a:solidFill>
                  <a:srgbClr val="FFFFFF"/>
                </a:solidFill>
              </a:defRPr>
            </a:lvl5pPr>
            <a:lvl6pPr lvl="5" algn="ctr">
              <a:spcBef>
                <a:spcPts val="0"/>
              </a:spcBef>
              <a:spcAft>
                <a:spcPts val="0"/>
              </a:spcAft>
              <a:buClr>
                <a:srgbClr val="FFFFFF"/>
              </a:buClr>
              <a:buSzPts val="4200"/>
              <a:buNone/>
              <a:defRPr sz="4200">
                <a:solidFill>
                  <a:srgbClr val="FFFFFF"/>
                </a:solidFill>
              </a:defRPr>
            </a:lvl6pPr>
            <a:lvl7pPr lvl="6" algn="ctr">
              <a:spcBef>
                <a:spcPts val="0"/>
              </a:spcBef>
              <a:spcAft>
                <a:spcPts val="0"/>
              </a:spcAft>
              <a:buClr>
                <a:srgbClr val="FFFFFF"/>
              </a:buClr>
              <a:buSzPts val="4200"/>
              <a:buNone/>
              <a:defRPr sz="4200">
                <a:solidFill>
                  <a:srgbClr val="FFFFFF"/>
                </a:solidFill>
              </a:defRPr>
            </a:lvl7pPr>
            <a:lvl8pPr lvl="7" algn="ctr">
              <a:spcBef>
                <a:spcPts val="0"/>
              </a:spcBef>
              <a:spcAft>
                <a:spcPts val="0"/>
              </a:spcAft>
              <a:buClr>
                <a:srgbClr val="FFFFFF"/>
              </a:buClr>
              <a:buSzPts val="4200"/>
              <a:buNone/>
              <a:defRPr sz="4200">
                <a:solidFill>
                  <a:srgbClr val="FFFFFF"/>
                </a:solidFill>
              </a:defRPr>
            </a:lvl8pPr>
            <a:lvl9pPr lvl="8" algn="ctr">
              <a:spcBef>
                <a:spcPts val="0"/>
              </a:spcBef>
              <a:spcAft>
                <a:spcPts val="0"/>
              </a:spcAft>
              <a:buClr>
                <a:srgbClr val="FFFFFF"/>
              </a:buClr>
              <a:buSzPts val="4200"/>
              <a:buNone/>
              <a:defRPr sz="4200">
                <a:solidFill>
                  <a:srgbClr val="FFFFFF"/>
                </a:solidFill>
              </a:defRPr>
            </a:lvl9pPr>
          </a:lstStyle>
          <a:p>
            <a:endParaRPr/>
          </a:p>
        </p:txBody>
      </p:sp>
      <p:sp>
        <p:nvSpPr>
          <p:cNvPr id="265" name="Google Shape;265;p9"/>
          <p:cNvSpPr txBox="1">
            <a:spLocks noGrp="1"/>
          </p:cNvSpPr>
          <p:nvPr>
            <p:ph type="subTitle" idx="1"/>
          </p:nvPr>
        </p:nvSpPr>
        <p:spPr>
          <a:xfrm>
            <a:off x="720000" y="3412675"/>
            <a:ext cx="4045200" cy="1235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rgbClr val="FFFFFF"/>
              </a:buClr>
              <a:buSzPts val="2100"/>
              <a:buNone/>
              <a:defRPr>
                <a:solidFill>
                  <a:srgbClr val="FFFFFF"/>
                </a:solidFill>
              </a:defRPr>
            </a:lvl1pPr>
            <a:lvl2pPr lvl="1" algn="ctr">
              <a:lnSpc>
                <a:spcPct val="100000"/>
              </a:lnSpc>
              <a:spcBef>
                <a:spcPts val="0"/>
              </a:spcBef>
              <a:spcAft>
                <a:spcPts val="0"/>
              </a:spcAft>
              <a:buClr>
                <a:srgbClr val="FFFFFF"/>
              </a:buClr>
              <a:buSzPts val="2100"/>
              <a:buNone/>
              <a:defRPr sz="2100">
                <a:solidFill>
                  <a:srgbClr val="FFFFFF"/>
                </a:solidFill>
              </a:defRPr>
            </a:lvl2pPr>
            <a:lvl3pPr lvl="2" algn="ctr">
              <a:lnSpc>
                <a:spcPct val="100000"/>
              </a:lnSpc>
              <a:spcBef>
                <a:spcPts val="0"/>
              </a:spcBef>
              <a:spcAft>
                <a:spcPts val="0"/>
              </a:spcAft>
              <a:buClr>
                <a:srgbClr val="FFFFFF"/>
              </a:buClr>
              <a:buSzPts val="2100"/>
              <a:buNone/>
              <a:defRPr sz="2100">
                <a:solidFill>
                  <a:srgbClr val="FFFFFF"/>
                </a:solidFill>
              </a:defRPr>
            </a:lvl3pPr>
            <a:lvl4pPr lvl="3" algn="ctr">
              <a:lnSpc>
                <a:spcPct val="100000"/>
              </a:lnSpc>
              <a:spcBef>
                <a:spcPts val="0"/>
              </a:spcBef>
              <a:spcAft>
                <a:spcPts val="0"/>
              </a:spcAft>
              <a:buClr>
                <a:srgbClr val="FFFFFF"/>
              </a:buClr>
              <a:buSzPts val="2100"/>
              <a:buNone/>
              <a:defRPr sz="2100">
                <a:solidFill>
                  <a:srgbClr val="FFFFFF"/>
                </a:solidFill>
              </a:defRPr>
            </a:lvl4pPr>
            <a:lvl5pPr lvl="4" algn="ctr">
              <a:lnSpc>
                <a:spcPct val="100000"/>
              </a:lnSpc>
              <a:spcBef>
                <a:spcPts val="0"/>
              </a:spcBef>
              <a:spcAft>
                <a:spcPts val="0"/>
              </a:spcAft>
              <a:buClr>
                <a:srgbClr val="FFFFFF"/>
              </a:buClr>
              <a:buSzPts val="2100"/>
              <a:buNone/>
              <a:defRPr sz="2100">
                <a:solidFill>
                  <a:srgbClr val="FFFFFF"/>
                </a:solidFill>
              </a:defRPr>
            </a:lvl5pPr>
            <a:lvl6pPr lvl="5" algn="ctr">
              <a:lnSpc>
                <a:spcPct val="100000"/>
              </a:lnSpc>
              <a:spcBef>
                <a:spcPts val="0"/>
              </a:spcBef>
              <a:spcAft>
                <a:spcPts val="0"/>
              </a:spcAft>
              <a:buClr>
                <a:srgbClr val="FFFFFF"/>
              </a:buClr>
              <a:buSzPts val="2100"/>
              <a:buNone/>
              <a:defRPr sz="2100">
                <a:solidFill>
                  <a:srgbClr val="FFFFFF"/>
                </a:solidFill>
              </a:defRPr>
            </a:lvl6pPr>
            <a:lvl7pPr lvl="6" algn="ctr">
              <a:lnSpc>
                <a:spcPct val="100000"/>
              </a:lnSpc>
              <a:spcBef>
                <a:spcPts val="0"/>
              </a:spcBef>
              <a:spcAft>
                <a:spcPts val="0"/>
              </a:spcAft>
              <a:buClr>
                <a:srgbClr val="FFFFFF"/>
              </a:buClr>
              <a:buSzPts val="2100"/>
              <a:buNone/>
              <a:defRPr sz="2100">
                <a:solidFill>
                  <a:srgbClr val="FFFFFF"/>
                </a:solidFill>
              </a:defRPr>
            </a:lvl7pPr>
            <a:lvl8pPr lvl="7" algn="ctr">
              <a:lnSpc>
                <a:spcPct val="100000"/>
              </a:lnSpc>
              <a:spcBef>
                <a:spcPts val="0"/>
              </a:spcBef>
              <a:spcAft>
                <a:spcPts val="0"/>
              </a:spcAft>
              <a:buClr>
                <a:srgbClr val="FFFFFF"/>
              </a:buClr>
              <a:buSzPts val="2100"/>
              <a:buNone/>
              <a:defRPr sz="2100">
                <a:solidFill>
                  <a:srgbClr val="FFFFFF"/>
                </a:solidFill>
              </a:defRPr>
            </a:lvl8pPr>
            <a:lvl9pPr lvl="8" algn="ctr">
              <a:lnSpc>
                <a:spcPct val="100000"/>
              </a:lnSpc>
              <a:spcBef>
                <a:spcPts val="0"/>
              </a:spcBef>
              <a:spcAft>
                <a:spcPts val="0"/>
              </a:spcAft>
              <a:buClr>
                <a:srgbClr val="FFFFFF"/>
              </a:buClr>
              <a:buSzPts val="2100"/>
              <a:buNone/>
              <a:defRPr sz="2100">
                <a:solidFill>
                  <a:srgbClr val="FFFFFF"/>
                </a:solidFill>
              </a:defRPr>
            </a:lvl9pPr>
          </a:lstStyle>
          <a:p>
            <a:endParaRPr/>
          </a:p>
        </p:txBody>
      </p:sp>
      <p:sp>
        <p:nvSpPr>
          <p:cNvPr id="266" name="Google Shape;266;p9"/>
          <p:cNvSpPr/>
          <p:nvPr/>
        </p:nvSpPr>
        <p:spPr>
          <a:xfrm>
            <a:off x="-476825" y="739650"/>
            <a:ext cx="891000" cy="891000"/>
          </a:xfrm>
          <a:prstGeom prst="arc">
            <a:avLst>
              <a:gd name="adj1" fmla="val 16200000"/>
              <a:gd name="adj2" fmla="val 5375690"/>
            </a:avLst>
          </a:prstGeom>
          <a:noFill/>
          <a:ln w="228600"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25"/>
        <p:cNvGrpSpPr/>
        <p:nvPr/>
      </p:nvGrpSpPr>
      <p:grpSpPr>
        <a:xfrm>
          <a:off x="0" y="0"/>
          <a:ext cx="0" cy="0"/>
          <a:chOff x="0" y="0"/>
          <a:chExt cx="0" cy="0"/>
        </a:xfrm>
      </p:grpSpPr>
      <p:sp>
        <p:nvSpPr>
          <p:cNvPr id="326" name="Google Shape;326;p11"/>
          <p:cNvSpPr/>
          <p:nvPr/>
        </p:nvSpPr>
        <p:spPr>
          <a:xfrm>
            <a:off x="2524275" y="487800"/>
            <a:ext cx="4167900" cy="4167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txBox="1">
            <a:spLocks noGrp="1"/>
          </p:cNvSpPr>
          <p:nvPr>
            <p:ph type="title" hasCustomPrompt="1"/>
          </p:nvPr>
        </p:nvSpPr>
        <p:spPr>
          <a:xfrm>
            <a:off x="2412450" y="1760888"/>
            <a:ext cx="4355100" cy="133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8" name="Google Shape;328;p11"/>
          <p:cNvSpPr txBox="1">
            <a:spLocks noGrp="1"/>
          </p:cNvSpPr>
          <p:nvPr>
            <p:ph type="subTitle" idx="1"/>
          </p:nvPr>
        </p:nvSpPr>
        <p:spPr>
          <a:xfrm>
            <a:off x="3334600" y="3024500"/>
            <a:ext cx="2592900" cy="7014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29" name="Google Shape;329;p11"/>
          <p:cNvSpPr/>
          <p:nvPr/>
        </p:nvSpPr>
        <p:spPr>
          <a:xfrm>
            <a:off x="720000" y="751825"/>
            <a:ext cx="942000" cy="942000"/>
          </a:xfrm>
          <a:prstGeom prst="ellipse">
            <a:avLst/>
          </a:prstGeom>
          <a:noFill/>
          <a:ln w="228600"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11"/>
          <p:cNvGrpSpPr/>
          <p:nvPr/>
        </p:nvGrpSpPr>
        <p:grpSpPr>
          <a:xfrm>
            <a:off x="143570" y="3460685"/>
            <a:ext cx="2323421" cy="2095184"/>
            <a:chOff x="905425" y="238125"/>
            <a:chExt cx="5807100" cy="5236650"/>
          </a:xfrm>
        </p:grpSpPr>
        <p:sp>
          <p:nvSpPr>
            <p:cNvPr id="331" name="Google Shape;331;p11"/>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1"/>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1"/>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1"/>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1"/>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1"/>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1"/>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1"/>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1"/>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1"/>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1"/>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1"/>
          <p:cNvSpPr/>
          <p:nvPr/>
        </p:nvSpPr>
        <p:spPr>
          <a:xfrm>
            <a:off x="8553250" y="3516000"/>
            <a:ext cx="1183800" cy="1183800"/>
          </a:xfrm>
          <a:prstGeom prst="ellipse">
            <a:avLst/>
          </a:prstGeom>
          <a:noFill/>
          <a:ln w="228600"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11"/>
          <p:cNvGrpSpPr/>
          <p:nvPr/>
        </p:nvGrpSpPr>
        <p:grpSpPr>
          <a:xfrm>
            <a:off x="6942107" y="3210492"/>
            <a:ext cx="1651539" cy="1489303"/>
            <a:chOff x="905425" y="238125"/>
            <a:chExt cx="5807100" cy="5236650"/>
          </a:xfrm>
        </p:grpSpPr>
        <p:sp>
          <p:nvSpPr>
            <p:cNvPr id="359" name="Google Shape;359;p11"/>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1"/>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1"/>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1"/>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1"/>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1"/>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1"/>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1"/>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1"/>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1"/>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1"/>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1"/>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1"/>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1"/>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1"/>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1"/>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1"/>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1"/>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1"/>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1"/>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8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456"/>
        <p:cNvGrpSpPr/>
        <p:nvPr/>
      </p:nvGrpSpPr>
      <p:grpSpPr>
        <a:xfrm>
          <a:off x="0" y="0"/>
          <a:ext cx="0" cy="0"/>
          <a:chOff x="0" y="0"/>
          <a:chExt cx="0" cy="0"/>
        </a:xfrm>
      </p:grpSpPr>
      <p:sp>
        <p:nvSpPr>
          <p:cNvPr id="457" name="Google Shape;457;p14"/>
          <p:cNvSpPr/>
          <p:nvPr/>
        </p:nvSpPr>
        <p:spPr>
          <a:xfrm>
            <a:off x="-24300" y="-53125"/>
            <a:ext cx="9168300" cy="1132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a:endParaRPr/>
          </a:p>
        </p:txBody>
      </p:sp>
      <p:sp>
        <p:nvSpPr>
          <p:cNvPr id="459" name="Google Shape;459;p14"/>
          <p:cNvSpPr txBox="1">
            <a:spLocks noGrp="1"/>
          </p:cNvSpPr>
          <p:nvPr>
            <p:ph type="subTitle" idx="1"/>
          </p:nvPr>
        </p:nvSpPr>
        <p:spPr>
          <a:xfrm>
            <a:off x="734525" y="3624000"/>
            <a:ext cx="2501400" cy="979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60" name="Google Shape;460;p14"/>
          <p:cNvSpPr txBox="1">
            <a:spLocks noGrp="1"/>
          </p:cNvSpPr>
          <p:nvPr>
            <p:ph type="subTitle" idx="2"/>
          </p:nvPr>
        </p:nvSpPr>
        <p:spPr>
          <a:xfrm>
            <a:off x="3321300" y="3624000"/>
            <a:ext cx="2501400" cy="979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61" name="Google Shape;461;p14"/>
          <p:cNvSpPr txBox="1">
            <a:spLocks noGrp="1"/>
          </p:cNvSpPr>
          <p:nvPr>
            <p:ph type="subTitle" idx="3"/>
          </p:nvPr>
        </p:nvSpPr>
        <p:spPr>
          <a:xfrm>
            <a:off x="5908075" y="3624000"/>
            <a:ext cx="2501400" cy="979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62" name="Google Shape;462;p14"/>
          <p:cNvSpPr txBox="1">
            <a:spLocks noGrp="1"/>
          </p:cNvSpPr>
          <p:nvPr>
            <p:ph type="subTitle" idx="4"/>
          </p:nvPr>
        </p:nvSpPr>
        <p:spPr>
          <a:xfrm>
            <a:off x="734525" y="2973450"/>
            <a:ext cx="2501400" cy="508500"/>
          </a:xfrm>
          <a:prstGeom prst="rect">
            <a:avLst/>
          </a:prstGeom>
          <a:solidFill>
            <a:srgbClr val="000000"/>
          </a:solidFill>
        </p:spPr>
        <p:txBody>
          <a:bodyPr spcFirstLastPara="1" wrap="square" lIns="91425" tIns="91425" rIns="91425" bIns="91425" anchor="ctr" anchorCtr="0">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a:endParaRPr/>
          </a:p>
        </p:txBody>
      </p:sp>
      <p:sp>
        <p:nvSpPr>
          <p:cNvPr id="463" name="Google Shape;463;p14"/>
          <p:cNvSpPr txBox="1">
            <a:spLocks noGrp="1"/>
          </p:cNvSpPr>
          <p:nvPr>
            <p:ph type="subTitle" idx="5"/>
          </p:nvPr>
        </p:nvSpPr>
        <p:spPr>
          <a:xfrm>
            <a:off x="3321300" y="2973450"/>
            <a:ext cx="2501400" cy="508500"/>
          </a:xfrm>
          <a:prstGeom prst="rect">
            <a:avLst/>
          </a:prstGeom>
          <a:solidFill>
            <a:srgbClr val="000000"/>
          </a:solidFill>
        </p:spPr>
        <p:txBody>
          <a:bodyPr spcFirstLastPara="1" wrap="square" lIns="91425" tIns="91425" rIns="91425" bIns="91425" anchor="ctr" anchorCtr="0">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a:endParaRPr/>
          </a:p>
        </p:txBody>
      </p:sp>
      <p:sp>
        <p:nvSpPr>
          <p:cNvPr id="464" name="Google Shape;464;p14"/>
          <p:cNvSpPr txBox="1">
            <a:spLocks noGrp="1"/>
          </p:cNvSpPr>
          <p:nvPr>
            <p:ph type="subTitle" idx="6"/>
          </p:nvPr>
        </p:nvSpPr>
        <p:spPr>
          <a:xfrm>
            <a:off x="5908075" y="2973450"/>
            <a:ext cx="2501400" cy="508500"/>
          </a:xfrm>
          <a:prstGeom prst="rect">
            <a:avLst/>
          </a:prstGeom>
          <a:solidFill>
            <a:srgbClr val="000000"/>
          </a:solidFill>
        </p:spPr>
        <p:txBody>
          <a:bodyPr spcFirstLastPara="1" wrap="square" lIns="91425" tIns="91425" rIns="91425" bIns="91425" anchor="ctr" anchorCtr="0">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a:endParaRPr/>
          </a:p>
        </p:txBody>
      </p:sp>
      <p:grpSp>
        <p:nvGrpSpPr>
          <p:cNvPr id="465" name="Google Shape;465;p14"/>
          <p:cNvGrpSpPr/>
          <p:nvPr/>
        </p:nvGrpSpPr>
        <p:grpSpPr>
          <a:xfrm>
            <a:off x="-210212" y="4489567"/>
            <a:ext cx="1006951" cy="908035"/>
            <a:chOff x="905425" y="238125"/>
            <a:chExt cx="5807100" cy="5236650"/>
          </a:xfrm>
        </p:grpSpPr>
        <p:sp>
          <p:nvSpPr>
            <p:cNvPr id="466" name="Google Shape;466;p14"/>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4"/>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4"/>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4"/>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4"/>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4"/>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4"/>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4"/>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4"/>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4"/>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4"/>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4"/>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4"/>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4"/>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4"/>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4"/>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4"/>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4"/>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4"/>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4"/>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4"/>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4"/>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4"/>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4"/>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4"/>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4"/>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14"/>
          <p:cNvGrpSpPr/>
          <p:nvPr/>
        </p:nvGrpSpPr>
        <p:grpSpPr>
          <a:xfrm>
            <a:off x="7008963" y="637671"/>
            <a:ext cx="1637021" cy="1476212"/>
            <a:chOff x="905425" y="238125"/>
            <a:chExt cx="5807100" cy="5236650"/>
          </a:xfrm>
        </p:grpSpPr>
        <p:sp>
          <p:nvSpPr>
            <p:cNvPr id="493" name="Google Shape;493;p14"/>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4"/>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4"/>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4"/>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4"/>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4"/>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4"/>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4"/>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4"/>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4"/>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4"/>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4"/>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4"/>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4"/>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4"/>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4"/>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4"/>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4"/>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4"/>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4"/>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4"/>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4"/>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4"/>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4"/>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4"/>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4"/>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1_1">
    <p:spTree>
      <p:nvGrpSpPr>
        <p:cNvPr id="1" name="Shape 581"/>
        <p:cNvGrpSpPr/>
        <p:nvPr/>
      </p:nvGrpSpPr>
      <p:grpSpPr>
        <a:xfrm>
          <a:off x="0" y="0"/>
          <a:ext cx="0" cy="0"/>
          <a:chOff x="0" y="0"/>
          <a:chExt cx="0" cy="0"/>
        </a:xfrm>
      </p:grpSpPr>
      <p:sp>
        <p:nvSpPr>
          <p:cNvPr id="582" name="Google Shape;582;p16"/>
          <p:cNvSpPr/>
          <p:nvPr/>
        </p:nvSpPr>
        <p:spPr>
          <a:xfrm>
            <a:off x="-24300" y="-53125"/>
            <a:ext cx="9168300" cy="1132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a:endParaRPr/>
          </a:p>
        </p:txBody>
      </p:sp>
      <p:sp>
        <p:nvSpPr>
          <p:cNvPr id="584" name="Google Shape;584;p16"/>
          <p:cNvSpPr txBox="1">
            <a:spLocks noGrp="1"/>
          </p:cNvSpPr>
          <p:nvPr>
            <p:ph type="subTitle" idx="1"/>
          </p:nvPr>
        </p:nvSpPr>
        <p:spPr>
          <a:xfrm>
            <a:off x="1816250" y="2195775"/>
            <a:ext cx="2501400" cy="689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85" name="Google Shape;585;p16"/>
          <p:cNvSpPr txBox="1">
            <a:spLocks noGrp="1"/>
          </p:cNvSpPr>
          <p:nvPr>
            <p:ph type="subTitle" idx="2"/>
          </p:nvPr>
        </p:nvSpPr>
        <p:spPr>
          <a:xfrm>
            <a:off x="1816250" y="4038100"/>
            <a:ext cx="2501400" cy="689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86" name="Google Shape;586;p16"/>
          <p:cNvSpPr txBox="1">
            <a:spLocks noGrp="1"/>
          </p:cNvSpPr>
          <p:nvPr>
            <p:ph type="subTitle" idx="3"/>
          </p:nvPr>
        </p:nvSpPr>
        <p:spPr>
          <a:xfrm>
            <a:off x="1816250" y="1545225"/>
            <a:ext cx="2501400" cy="508500"/>
          </a:xfrm>
          <a:prstGeom prst="rect">
            <a:avLst/>
          </a:prstGeom>
          <a:solidFill>
            <a:srgbClr val="000000"/>
          </a:solidFill>
        </p:spPr>
        <p:txBody>
          <a:bodyPr spcFirstLastPara="1" wrap="square" lIns="91425" tIns="91425" rIns="91425" bIns="91425" anchor="ctr" anchorCtr="0">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a:endParaRPr/>
          </a:p>
        </p:txBody>
      </p:sp>
      <p:sp>
        <p:nvSpPr>
          <p:cNvPr id="587" name="Google Shape;587;p16"/>
          <p:cNvSpPr txBox="1">
            <a:spLocks noGrp="1"/>
          </p:cNvSpPr>
          <p:nvPr>
            <p:ph type="subTitle" idx="4"/>
          </p:nvPr>
        </p:nvSpPr>
        <p:spPr>
          <a:xfrm>
            <a:off x="1816250" y="3387550"/>
            <a:ext cx="2501400" cy="508500"/>
          </a:xfrm>
          <a:prstGeom prst="rect">
            <a:avLst/>
          </a:prstGeom>
          <a:solidFill>
            <a:srgbClr val="000000"/>
          </a:solidFill>
        </p:spPr>
        <p:txBody>
          <a:bodyPr spcFirstLastPara="1" wrap="square" lIns="91425" tIns="91425" rIns="91425" bIns="91425" anchor="ctr" anchorCtr="0">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a:endParaRPr/>
          </a:p>
        </p:txBody>
      </p:sp>
      <p:sp>
        <p:nvSpPr>
          <p:cNvPr id="588" name="Google Shape;588;p16"/>
          <p:cNvSpPr txBox="1">
            <a:spLocks noGrp="1"/>
          </p:cNvSpPr>
          <p:nvPr>
            <p:ph type="subTitle" idx="5"/>
          </p:nvPr>
        </p:nvSpPr>
        <p:spPr>
          <a:xfrm>
            <a:off x="5922600" y="2195775"/>
            <a:ext cx="2501400" cy="689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89" name="Google Shape;589;p16"/>
          <p:cNvSpPr txBox="1">
            <a:spLocks noGrp="1"/>
          </p:cNvSpPr>
          <p:nvPr>
            <p:ph type="subTitle" idx="6"/>
          </p:nvPr>
        </p:nvSpPr>
        <p:spPr>
          <a:xfrm>
            <a:off x="5922600" y="4038100"/>
            <a:ext cx="2501400" cy="689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90" name="Google Shape;590;p16"/>
          <p:cNvSpPr txBox="1">
            <a:spLocks noGrp="1"/>
          </p:cNvSpPr>
          <p:nvPr>
            <p:ph type="subTitle" idx="7"/>
          </p:nvPr>
        </p:nvSpPr>
        <p:spPr>
          <a:xfrm>
            <a:off x="5922600" y="1545225"/>
            <a:ext cx="2501400" cy="508500"/>
          </a:xfrm>
          <a:prstGeom prst="rect">
            <a:avLst/>
          </a:prstGeom>
          <a:solidFill>
            <a:srgbClr val="000000"/>
          </a:solidFill>
        </p:spPr>
        <p:txBody>
          <a:bodyPr spcFirstLastPara="1" wrap="square" lIns="91425" tIns="91425" rIns="91425" bIns="91425" anchor="ctr" anchorCtr="0">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a:endParaRPr/>
          </a:p>
        </p:txBody>
      </p:sp>
      <p:sp>
        <p:nvSpPr>
          <p:cNvPr id="591" name="Google Shape;591;p16"/>
          <p:cNvSpPr txBox="1">
            <a:spLocks noGrp="1"/>
          </p:cNvSpPr>
          <p:nvPr>
            <p:ph type="subTitle" idx="8"/>
          </p:nvPr>
        </p:nvSpPr>
        <p:spPr>
          <a:xfrm>
            <a:off x="5922600" y="3387550"/>
            <a:ext cx="2501400" cy="508500"/>
          </a:xfrm>
          <a:prstGeom prst="rect">
            <a:avLst/>
          </a:prstGeom>
          <a:solidFill>
            <a:srgbClr val="000000"/>
          </a:solidFill>
        </p:spPr>
        <p:txBody>
          <a:bodyPr spcFirstLastPara="1" wrap="square" lIns="91425" tIns="91425" rIns="91425" bIns="91425" anchor="ctr" anchorCtr="0">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a:endParaRPr/>
          </a:p>
        </p:txBody>
      </p:sp>
      <p:grpSp>
        <p:nvGrpSpPr>
          <p:cNvPr id="592" name="Google Shape;592;p16"/>
          <p:cNvGrpSpPr/>
          <p:nvPr/>
        </p:nvGrpSpPr>
        <p:grpSpPr>
          <a:xfrm>
            <a:off x="-210213" y="4091994"/>
            <a:ext cx="1447710" cy="1305497"/>
            <a:chOff x="905425" y="238125"/>
            <a:chExt cx="5807100" cy="5236650"/>
          </a:xfrm>
        </p:grpSpPr>
        <p:sp>
          <p:nvSpPr>
            <p:cNvPr id="593" name="Google Shape;593;p16"/>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6"/>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6"/>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6"/>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6"/>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6"/>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6"/>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6"/>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6"/>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6"/>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6"/>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6"/>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6"/>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6"/>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6"/>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6"/>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6"/>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16"/>
          <p:cNvGrpSpPr/>
          <p:nvPr/>
        </p:nvGrpSpPr>
        <p:grpSpPr>
          <a:xfrm>
            <a:off x="7961246" y="52907"/>
            <a:ext cx="1014500" cy="914843"/>
            <a:chOff x="905425" y="238125"/>
            <a:chExt cx="5807100" cy="5236650"/>
          </a:xfrm>
        </p:grpSpPr>
        <p:sp>
          <p:nvSpPr>
            <p:cNvPr id="620" name="Google Shape;620;p16"/>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6"/>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6"/>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6"/>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6"/>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6"/>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6"/>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6"/>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6"/>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6"/>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6"/>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6"/>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6"/>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6"/>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6"/>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6"/>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16"/>
          <p:cNvSpPr/>
          <p:nvPr/>
        </p:nvSpPr>
        <p:spPr>
          <a:xfrm rot="5400000">
            <a:off x="7347100" y="-523050"/>
            <a:ext cx="891000" cy="891000"/>
          </a:xfrm>
          <a:prstGeom prst="arc">
            <a:avLst>
              <a:gd name="adj1" fmla="val 16200000"/>
              <a:gd name="adj2" fmla="val 5375690"/>
            </a:avLst>
          </a:prstGeom>
          <a:noFill/>
          <a:ln w="2286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1">
  <p:cSld name="CUSTOM_1_1_2">
    <p:spTree>
      <p:nvGrpSpPr>
        <p:cNvPr id="1" name="Shape 647"/>
        <p:cNvGrpSpPr/>
        <p:nvPr/>
      </p:nvGrpSpPr>
      <p:grpSpPr>
        <a:xfrm>
          <a:off x="0" y="0"/>
          <a:ext cx="0" cy="0"/>
          <a:chOff x="0" y="0"/>
          <a:chExt cx="0" cy="0"/>
        </a:xfrm>
      </p:grpSpPr>
      <p:sp>
        <p:nvSpPr>
          <p:cNvPr id="648" name="Google Shape;648;p17"/>
          <p:cNvSpPr/>
          <p:nvPr/>
        </p:nvSpPr>
        <p:spPr>
          <a:xfrm>
            <a:off x="-24300" y="-53125"/>
            <a:ext cx="9168300" cy="1132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 name="Google Shape;649;p17"/>
          <p:cNvGrpSpPr/>
          <p:nvPr/>
        </p:nvGrpSpPr>
        <p:grpSpPr>
          <a:xfrm>
            <a:off x="6984687" y="251954"/>
            <a:ext cx="1897180" cy="1710814"/>
            <a:chOff x="905425" y="238125"/>
            <a:chExt cx="5807100" cy="5236650"/>
          </a:xfrm>
        </p:grpSpPr>
        <p:sp>
          <p:nvSpPr>
            <p:cNvPr id="650" name="Google Shape;650;p17"/>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7"/>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7"/>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7"/>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7"/>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7"/>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7"/>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7"/>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7"/>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7"/>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7"/>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7"/>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7"/>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7"/>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7"/>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7"/>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7"/>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7"/>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7"/>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7"/>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7"/>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7"/>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7"/>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7"/>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7"/>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7"/>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676;p17"/>
          <p:cNvSpPr/>
          <p:nvPr/>
        </p:nvSpPr>
        <p:spPr>
          <a:xfrm rot="10800000">
            <a:off x="6818599" y="252010"/>
            <a:ext cx="1048800" cy="1048800"/>
          </a:xfrm>
          <a:prstGeom prst="arc">
            <a:avLst>
              <a:gd name="adj1" fmla="val 5397259"/>
              <a:gd name="adj2" fmla="val 16223967"/>
            </a:avLst>
          </a:prstGeom>
          <a:noFill/>
          <a:ln w="2286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a:endParaRPr/>
          </a:p>
        </p:txBody>
      </p:sp>
      <p:sp>
        <p:nvSpPr>
          <p:cNvPr id="678" name="Google Shape;678;p17"/>
          <p:cNvSpPr txBox="1">
            <a:spLocks noGrp="1"/>
          </p:cNvSpPr>
          <p:nvPr>
            <p:ph type="subTitle" idx="1"/>
          </p:nvPr>
        </p:nvSpPr>
        <p:spPr>
          <a:xfrm>
            <a:off x="720000" y="2195775"/>
            <a:ext cx="2501400" cy="681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79" name="Google Shape;679;p17"/>
          <p:cNvSpPr txBox="1">
            <a:spLocks noGrp="1"/>
          </p:cNvSpPr>
          <p:nvPr>
            <p:ph type="subTitle" idx="2"/>
          </p:nvPr>
        </p:nvSpPr>
        <p:spPr>
          <a:xfrm>
            <a:off x="720000" y="4038100"/>
            <a:ext cx="250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80" name="Google Shape;680;p17"/>
          <p:cNvSpPr txBox="1">
            <a:spLocks noGrp="1"/>
          </p:cNvSpPr>
          <p:nvPr>
            <p:ph type="subTitle" idx="3"/>
          </p:nvPr>
        </p:nvSpPr>
        <p:spPr>
          <a:xfrm>
            <a:off x="720000" y="1697625"/>
            <a:ext cx="2501400" cy="508500"/>
          </a:xfrm>
          <a:prstGeom prst="rect">
            <a:avLst/>
          </a:prstGeom>
          <a:solidFill>
            <a:srgbClr val="000000"/>
          </a:solidFill>
        </p:spPr>
        <p:txBody>
          <a:bodyPr spcFirstLastPara="1" wrap="square" lIns="91425" tIns="91425" rIns="91425" bIns="91425" anchor="ctr" anchorCtr="0">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a:endParaRPr/>
          </a:p>
        </p:txBody>
      </p:sp>
      <p:sp>
        <p:nvSpPr>
          <p:cNvPr id="681" name="Google Shape;681;p17"/>
          <p:cNvSpPr txBox="1">
            <a:spLocks noGrp="1"/>
          </p:cNvSpPr>
          <p:nvPr>
            <p:ph type="subTitle" idx="4"/>
          </p:nvPr>
        </p:nvSpPr>
        <p:spPr>
          <a:xfrm>
            <a:off x="720000" y="3539950"/>
            <a:ext cx="2501400" cy="508500"/>
          </a:xfrm>
          <a:prstGeom prst="rect">
            <a:avLst/>
          </a:prstGeom>
          <a:solidFill>
            <a:srgbClr val="000000"/>
          </a:solidFill>
        </p:spPr>
        <p:txBody>
          <a:bodyPr spcFirstLastPara="1" wrap="square" lIns="91425" tIns="91425" rIns="91425" bIns="91425" anchor="ctr" anchorCtr="0">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a:endParaRPr/>
          </a:p>
        </p:txBody>
      </p:sp>
      <p:sp>
        <p:nvSpPr>
          <p:cNvPr id="682" name="Google Shape;682;p17"/>
          <p:cNvSpPr txBox="1">
            <a:spLocks noGrp="1"/>
          </p:cNvSpPr>
          <p:nvPr>
            <p:ph type="subTitle" idx="5"/>
          </p:nvPr>
        </p:nvSpPr>
        <p:spPr>
          <a:xfrm>
            <a:off x="5922600" y="2195775"/>
            <a:ext cx="2501400" cy="68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683" name="Google Shape;683;p17"/>
          <p:cNvSpPr txBox="1">
            <a:spLocks noGrp="1"/>
          </p:cNvSpPr>
          <p:nvPr>
            <p:ph type="subTitle" idx="6"/>
          </p:nvPr>
        </p:nvSpPr>
        <p:spPr>
          <a:xfrm>
            <a:off x="5922600" y="4038100"/>
            <a:ext cx="2501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684" name="Google Shape;684;p17"/>
          <p:cNvSpPr txBox="1">
            <a:spLocks noGrp="1"/>
          </p:cNvSpPr>
          <p:nvPr>
            <p:ph type="subTitle" idx="7"/>
          </p:nvPr>
        </p:nvSpPr>
        <p:spPr>
          <a:xfrm>
            <a:off x="5922600" y="1697625"/>
            <a:ext cx="2501400" cy="508500"/>
          </a:xfrm>
          <a:prstGeom prst="rect">
            <a:avLst/>
          </a:prstGeom>
          <a:solidFill>
            <a:srgbClr val="000000"/>
          </a:solidFill>
        </p:spPr>
        <p:txBody>
          <a:bodyPr spcFirstLastPara="1" wrap="square" lIns="91425" tIns="91425" rIns="91425" bIns="91425" anchor="ctr" anchorCtr="0">
            <a:noAutofit/>
          </a:bodyPr>
          <a:lstStyle>
            <a:lvl1pPr lvl="0" algn="r"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algn="r"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algn="r"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algn="r"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algn="r"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algn="r"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algn="r"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algn="r"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algn="r"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a:endParaRPr/>
          </a:p>
        </p:txBody>
      </p:sp>
      <p:sp>
        <p:nvSpPr>
          <p:cNvPr id="685" name="Google Shape;685;p17"/>
          <p:cNvSpPr txBox="1">
            <a:spLocks noGrp="1"/>
          </p:cNvSpPr>
          <p:nvPr>
            <p:ph type="subTitle" idx="8"/>
          </p:nvPr>
        </p:nvSpPr>
        <p:spPr>
          <a:xfrm>
            <a:off x="5922600" y="3539950"/>
            <a:ext cx="2501400" cy="508500"/>
          </a:xfrm>
          <a:prstGeom prst="rect">
            <a:avLst/>
          </a:prstGeom>
          <a:solidFill>
            <a:srgbClr val="000000"/>
          </a:solidFill>
        </p:spPr>
        <p:txBody>
          <a:bodyPr spcFirstLastPara="1" wrap="square" lIns="91425" tIns="91425" rIns="91425" bIns="91425" anchor="ctr" anchorCtr="0">
            <a:noAutofit/>
          </a:bodyPr>
          <a:lstStyle>
            <a:lvl1pPr lvl="0" algn="r"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algn="r"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algn="r"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algn="r"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algn="r"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algn="r"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algn="r"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algn="r"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algn="r"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1_1_1">
    <p:spTree>
      <p:nvGrpSpPr>
        <p:cNvPr id="1" name="Shape 686"/>
        <p:cNvGrpSpPr/>
        <p:nvPr/>
      </p:nvGrpSpPr>
      <p:grpSpPr>
        <a:xfrm>
          <a:off x="0" y="0"/>
          <a:ext cx="0" cy="0"/>
          <a:chOff x="0" y="0"/>
          <a:chExt cx="0" cy="0"/>
        </a:xfrm>
      </p:grpSpPr>
      <p:sp>
        <p:nvSpPr>
          <p:cNvPr id="687" name="Google Shape;687;p18"/>
          <p:cNvSpPr/>
          <p:nvPr/>
        </p:nvSpPr>
        <p:spPr>
          <a:xfrm>
            <a:off x="0" y="-26550"/>
            <a:ext cx="6218700" cy="51966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3000"/>
              <a:buFont typeface="Poppins Black"/>
              <a:buNone/>
              <a:defRPr sz="3000">
                <a:latin typeface="Poppins Black"/>
                <a:ea typeface="Poppins Black"/>
                <a:cs typeface="Poppins Black"/>
                <a:sym typeface="Poppins Black"/>
              </a:defRPr>
            </a:lvl1pPr>
            <a:lvl2pPr lvl="1">
              <a:spcBef>
                <a:spcPts val="0"/>
              </a:spcBef>
              <a:spcAft>
                <a:spcPts val="0"/>
              </a:spcAft>
              <a:buSzPts val="3000"/>
              <a:buFont typeface="Poppins Black"/>
              <a:buNone/>
              <a:defRPr sz="3000">
                <a:latin typeface="Poppins Black"/>
                <a:ea typeface="Poppins Black"/>
                <a:cs typeface="Poppins Black"/>
                <a:sym typeface="Poppins Black"/>
              </a:defRPr>
            </a:lvl2pPr>
            <a:lvl3pPr lvl="2">
              <a:spcBef>
                <a:spcPts val="0"/>
              </a:spcBef>
              <a:spcAft>
                <a:spcPts val="0"/>
              </a:spcAft>
              <a:buSzPts val="3000"/>
              <a:buFont typeface="Poppins Black"/>
              <a:buNone/>
              <a:defRPr sz="3000">
                <a:latin typeface="Poppins Black"/>
                <a:ea typeface="Poppins Black"/>
                <a:cs typeface="Poppins Black"/>
                <a:sym typeface="Poppins Black"/>
              </a:defRPr>
            </a:lvl3pPr>
            <a:lvl4pPr lvl="3">
              <a:spcBef>
                <a:spcPts val="0"/>
              </a:spcBef>
              <a:spcAft>
                <a:spcPts val="0"/>
              </a:spcAft>
              <a:buSzPts val="3000"/>
              <a:buFont typeface="Poppins Black"/>
              <a:buNone/>
              <a:defRPr sz="3000">
                <a:latin typeface="Poppins Black"/>
                <a:ea typeface="Poppins Black"/>
                <a:cs typeface="Poppins Black"/>
                <a:sym typeface="Poppins Black"/>
              </a:defRPr>
            </a:lvl4pPr>
            <a:lvl5pPr lvl="4">
              <a:spcBef>
                <a:spcPts val="0"/>
              </a:spcBef>
              <a:spcAft>
                <a:spcPts val="0"/>
              </a:spcAft>
              <a:buSzPts val="3000"/>
              <a:buFont typeface="Poppins Black"/>
              <a:buNone/>
              <a:defRPr sz="3000">
                <a:latin typeface="Poppins Black"/>
                <a:ea typeface="Poppins Black"/>
                <a:cs typeface="Poppins Black"/>
                <a:sym typeface="Poppins Black"/>
              </a:defRPr>
            </a:lvl5pPr>
            <a:lvl6pPr lvl="5">
              <a:spcBef>
                <a:spcPts val="0"/>
              </a:spcBef>
              <a:spcAft>
                <a:spcPts val="0"/>
              </a:spcAft>
              <a:buSzPts val="3000"/>
              <a:buFont typeface="Poppins Black"/>
              <a:buNone/>
              <a:defRPr sz="3000">
                <a:latin typeface="Poppins Black"/>
                <a:ea typeface="Poppins Black"/>
                <a:cs typeface="Poppins Black"/>
                <a:sym typeface="Poppins Black"/>
              </a:defRPr>
            </a:lvl6pPr>
            <a:lvl7pPr lvl="6">
              <a:spcBef>
                <a:spcPts val="0"/>
              </a:spcBef>
              <a:spcAft>
                <a:spcPts val="0"/>
              </a:spcAft>
              <a:buSzPts val="3000"/>
              <a:buFont typeface="Poppins Black"/>
              <a:buNone/>
              <a:defRPr sz="3000">
                <a:latin typeface="Poppins Black"/>
                <a:ea typeface="Poppins Black"/>
                <a:cs typeface="Poppins Black"/>
                <a:sym typeface="Poppins Black"/>
              </a:defRPr>
            </a:lvl7pPr>
            <a:lvl8pPr lvl="7">
              <a:spcBef>
                <a:spcPts val="0"/>
              </a:spcBef>
              <a:spcAft>
                <a:spcPts val="0"/>
              </a:spcAft>
              <a:buSzPts val="3000"/>
              <a:buFont typeface="Poppins Black"/>
              <a:buNone/>
              <a:defRPr sz="3000">
                <a:latin typeface="Poppins Black"/>
                <a:ea typeface="Poppins Black"/>
                <a:cs typeface="Poppins Black"/>
                <a:sym typeface="Poppins Black"/>
              </a:defRPr>
            </a:lvl8pPr>
            <a:lvl9pPr lvl="8">
              <a:spcBef>
                <a:spcPts val="0"/>
              </a:spcBef>
              <a:spcAft>
                <a:spcPts val="0"/>
              </a:spcAft>
              <a:buSzPts val="3000"/>
              <a:buFont typeface="Poppins Black"/>
              <a:buNone/>
              <a:defRPr sz="3000">
                <a:latin typeface="Poppins Black"/>
                <a:ea typeface="Poppins Black"/>
                <a:cs typeface="Poppins Black"/>
                <a:sym typeface="Poppins Black"/>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1pPr>
            <a:lvl2pPr marL="914400" lvl="1" indent="-3302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2pPr>
            <a:lvl3pPr marL="1371600" lvl="2" indent="-3302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3pPr>
            <a:lvl4pPr marL="1828800" lvl="3" indent="-3302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4pPr>
            <a:lvl5pPr marL="2286000" lvl="4" indent="-3302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5pPr>
            <a:lvl6pPr marL="2743200" lvl="5" indent="-3302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6pPr>
            <a:lvl7pPr marL="3200400" lvl="6" indent="-3302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7pPr>
            <a:lvl8pPr marL="3657600" lvl="7" indent="-3302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8pPr>
            <a:lvl9pPr marL="4114800" lvl="8" indent="-3302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7" r:id="rId4"/>
    <p:sldLayoutId id="2147483658" r:id="rId5"/>
    <p:sldLayoutId id="2147483660" r:id="rId6"/>
    <p:sldLayoutId id="2147483662" r:id="rId7"/>
    <p:sldLayoutId id="2147483663" r:id="rId8"/>
    <p:sldLayoutId id="2147483664" r:id="rId9"/>
    <p:sldLayoutId id="2147483666" r:id="rId10"/>
    <p:sldLayoutId id="2147483671" r:id="rId11"/>
    <p:sldLayoutId id="2147483672" r:id="rId12"/>
    <p:sldLayoutId id="214748367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sv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hyperlink" Target="https://en.wikipedia.org/wiki/Jorge_Jesus" TargetMode="Externa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hyperlink" Target="https://www.etcnepal.com/jorge-mendes-net-worth/" TargetMode="Externa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www.etcnepal.com/jorge-mendes-net-worth/"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hyperlink" Target="https://www.etcnepal.com/jorge-mendes-net-worth/"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microsoft.com/office/2007/relationships/media" Target="../media/media1.mp4"/><Relationship Id="rId1" Type="http://schemas.openxmlformats.org/officeDocument/2006/relationships/video" Target="NULL" TargetMode="External"/><Relationship Id="rId6" Type="http://schemas.microsoft.com/office/2007/relationships/hdphoto" Target="../media/hdphoto4.wdp"/><Relationship Id="rId5" Type="http://schemas.openxmlformats.org/officeDocument/2006/relationships/image" Target="../media/image2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hyperlink" Target="http://spanishfootballsports.blogspot.com/2013/06/spain-2-uruguay-1-fifa-confederations.html" TargetMode="Externa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blog.tipranks.com/3-market-beating-stocks-for-your-2020-rada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30"/>
          <p:cNvSpPr txBox="1">
            <a:spLocks noGrp="1"/>
          </p:cNvSpPr>
          <p:nvPr>
            <p:ph type="ctrTitle"/>
          </p:nvPr>
        </p:nvSpPr>
        <p:spPr>
          <a:xfrm flipH="1">
            <a:off x="719994" y="1653000"/>
            <a:ext cx="3847200" cy="14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BESTIFUTE</a:t>
            </a:r>
            <a:br>
              <a:rPr lang="en">
                <a:solidFill>
                  <a:srgbClr val="FFFFFF"/>
                </a:solidFill>
              </a:rPr>
            </a:br>
            <a:r>
              <a:rPr lang="en" sz="2400">
                <a:solidFill>
                  <a:srgbClr val="FEFF00"/>
                </a:solidFill>
              </a:rPr>
              <a:t>FOOTBALL DATABASE</a:t>
            </a:r>
            <a:endParaRPr>
              <a:solidFill>
                <a:srgbClr val="FEFF00"/>
              </a:solidFill>
            </a:endParaRPr>
          </a:p>
        </p:txBody>
      </p:sp>
      <p:sp>
        <p:nvSpPr>
          <p:cNvPr id="933" name="Google Shape;933;p30"/>
          <p:cNvSpPr txBox="1">
            <a:spLocks noGrp="1"/>
          </p:cNvSpPr>
          <p:nvPr>
            <p:ph type="subTitle" idx="1"/>
          </p:nvPr>
        </p:nvSpPr>
        <p:spPr>
          <a:xfrm flipH="1">
            <a:off x="719994" y="3083050"/>
            <a:ext cx="3847200" cy="473700"/>
          </a:xfrm>
          <a:prstGeom prst="rect">
            <a:avLst/>
          </a:prstGeom>
        </p:spPr>
        <p:txBody>
          <a:bodyPr spcFirstLastPara="1" wrap="square" lIns="91425" tIns="91425" rIns="91425" bIns="91425" anchor="ctr" anchorCtr="0">
            <a:noAutofit/>
          </a:bodyPr>
          <a:lstStyle/>
          <a:p>
            <a:pPr marL="0" indent="0"/>
            <a:r>
              <a:rPr lang="en"/>
              <a:t>“TO SCORE THE BEST GOAL”</a:t>
            </a:r>
            <a:endParaRPr/>
          </a:p>
        </p:txBody>
      </p:sp>
      <p:grpSp>
        <p:nvGrpSpPr>
          <p:cNvPr id="936" name="Google Shape;936;p30"/>
          <p:cNvGrpSpPr/>
          <p:nvPr/>
        </p:nvGrpSpPr>
        <p:grpSpPr>
          <a:xfrm flipH="1">
            <a:off x="7514458" y="539995"/>
            <a:ext cx="1430869" cy="1290311"/>
            <a:chOff x="905425" y="238125"/>
            <a:chExt cx="5807100" cy="5236650"/>
          </a:xfrm>
        </p:grpSpPr>
        <p:sp>
          <p:nvSpPr>
            <p:cNvPr id="937" name="Google Shape;937;p30"/>
            <p:cNvSpPr/>
            <p:nvPr/>
          </p:nvSpPr>
          <p:spPr>
            <a:xfrm>
              <a:off x="2514475" y="263050"/>
              <a:ext cx="2589675" cy="25"/>
            </a:xfrm>
            <a:custGeom>
              <a:avLst/>
              <a:gdLst/>
              <a:ahLst/>
              <a:cxnLst/>
              <a:rect l="l" t="t" r="r" b="b"/>
              <a:pathLst>
                <a:path w="103587" h="1" extrusionOk="0">
                  <a:moveTo>
                    <a:pt x="1" y="1"/>
                  </a:moveTo>
                  <a:lnTo>
                    <a:pt x="103587"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1894150" y="695450"/>
              <a:ext cx="3829650" cy="25"/>
            </a:xfrm>
            <a:custGeom>
              <a:avLst/>
              <a:gdLst/>
              <a:ahLst/>
              <a:cxnLst/>
              <a:rect l="l" t="t" r="r" b="b"/>
              <a:pathLst>
                <a:path w="153186" h="1" extrusionOk="0">
                  <a:moveTo>
                    <a:pt x="0" y="1"/>
                  </a:moveTo>
                  <a:lnTo>
                    <a:pt x="153185"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1489375" y="1127850"/>
              <a:ext cx="4639875" cy="25"/>
            </a:xfrm>
            <a:custGeom>
              <a:avLst/>
              <a:gdLst/>
              <a:ahLst/>
              <a:cxnLst/>
              <a:rect l="l" t="t" r="r" b="b"/>
              <a:pathLst>
                <a:path w="185595" h="1" extrusionOk="0">
                  <a:moveTo>
                    <a:pt x="1" y="1"/>
                  </a:moveTo>
                  <a:lnTo>
                    <a:pt x="185594"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1189000" y="1559550"/>
              <a:ext cx="5240000" cy="25"/>
            </a:xfrm>
            <a:custGeom>
              <a:avLst/>
              <a:gdLst/>
              <a:ahLst/>
              <a:cxnLst/>
              <a:rect l="l" t="t" r="r" b="b"/>
              <a:pathLst>
                <a:path w="209600" h="1" extrusionOk="0">
                  <a:moveTo>
                    <a:pt x="0" y="1"/>
                  </a:moveTo>
                  <a:lnTo>
                    <a:pt x="209599"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1040125" y="1991950"/>
              <a:ext cx="5538375" cy="25"/>
            </a:xfrm>
            <a:custGeom>
              <a:avLst/>
              <a:gdLst/>
              <a:ahLst/>
              <a:cxnLst/>
              <a:rect l="l" t="t" r="r" b="b"/>
              <a:pathLst>
                <a:path w="221535" h="1" extrusionOk="0">
                  <a:moveTo>
                    <a:pt x="0" y="1"/>
                  </a:moveTo>
                  <a:lnTo>
                    <a:pt x="221535"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939100" y="2424350"/>
              <a:ext cx="5740450" cy="25"/>
            </a:xfrm>
            <a:custGeom>
              <a:avLst/>
              <a:gdLst/>
              <a:ahLst/>
              <a:cxnLst/>
              <a:rect l="l" t="t" r="r" b="b"/>
              <a:pathLst>
                <a:path w="229618" h="1" extrusionOk="0">
                  <a:moveTo>
                    <a:pt x="0" y="1"/>
                  </a:moveTo>
                  <a:lnTo>
                    <a:pt x="229617"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905425" y="2856125"/>
              <a:ext cx="5807100" cy="25"/>
            </a:xfrm>
            <a:custGeom>
              <a:avLst/>
              <a:gdLst/>
              <a:ahLst/>
              <a:cxnLst/>
              <a:rect l="l" t="t" r="r" b="b"/>
              <a:pathLst>
                <a:path w="232284" h="1" extrusionOk="0">
                  <a:moveTo>
                    <a:pt x="0" y="0"/>
                  </a:moveTo>
                  <a:lnTo>
                    <a:pt x="232283"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937100" y="3288525"/>
              <a:ext cx="5743775" cy="25"/>
            </a:xfrm>
            <a:custGeom>
              <a:avLst/>
              <a:gdLst/>
              <a:ahLst/>
              <a:cxnLst/>
              <a:rect l="l" t="t" r="r" b="b"/>
              <a:pathLst>
                <a:path w="229751" h="1" extrusionOk="0">
                  <a:moveTo>
                    <a:pt x="0" y="0"/>
                  </a:moveTo>
                  <a:lnTo>
                    <a:pt x="229751"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1036775" y="3720925"/>
              <a:ext cx="5544425" cy="25"/>
            </a:xfrm>
            <a:custGeom>
              <a:avLst/>
              <a:gdLst/>
              <a:ahLst/>
              <a:cxnLst/>
              <a:rect l="l" t="t" r="r" b="b"/>
              <a:pathLst>
                <a:path w="221777" h="1" extrusionOk="0">
                  <a:moveTo>
                    <a:pt x="1" y="0"/>
                  </a:moveTo>
                  <a:lnTo>
                    <a:pt x="221777"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1189000" y="4152625"/>
              <a:ext cx="5240000" cy="25"/>
            </a:xfrm>
            <a:custGeom>
              <a:avLst/>
              <a:gdLst/>
              <a:ahLst/>
              <a:cxnLst/>
              <a:rect l="l" t="t" r="r" b="b"/>
              <a:pathLst>
                <a:path w="209600" h="1" extrusionOk="0">
                  <a:moveTo>
                    <a:pt x="0" y="0"/>
                  </a:moveTo>
                  <a:lnTo>
                    <a:pt x="209599"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1481300" y="4585025"/>
              <a:ext cx="4655375" cy="25"/>
            </a:xfrm>
            <a:custGeom>
              <a:avLst/>
              <a:gdLst/>
              <a:ahLst/>
              <a:cxnLst/>
              <a:rect l="l" t="t" r="r" b="b"/>
              <a:pathLst>
                <a:path w="186215" h="1" extrusionOk="0">
                  <a:moveTo>
                    <a:pt x="0" y="0"/>
                  </a:moveTo>
                  <a:lnTo>
                    <a:pt x="18621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1894150" y="5017425"/>
              <a:ext cx="3829650" cy="25"/>
            </a:xfrm>
            <a:custGeom>
              <a:avLst/>
              <a:gdLst/>
              <a:ahLst/>
              <a:cxnLst/>
              <a:rect l="l" t="t" r="r" b="b"/>
              <a:pathLst>
                <a:path w="153186" h="1" extrusionOk="0">
                  <a:moveTo>
                    <a:pt x="0" y="0"/>
                  </a:moveTo>
                  <a:lnTo>
                    <a:pt x="15318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2553550" y="5449175"/>
              <a:ext cx="2510900" cy="25"/>
            </a:xfrm>
            <a:custGeom>
              <a:avLst/>
              <a:gdLst/>
              <a:ahLst/>
              <a:cxnLst/>
              <a:rect l="l" t="t" r="r" b="b"/>
              <a:pathLst>
                <a:path w="100436" h="1" extrusionOk="0">
                  <a:moveTo>
                    <a:pt x="0" y="0"/>
                  </a:moveTo>
                  <a:lnTo>
                    <a:pt x="10043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0"/>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30"/>
          <p:cNvGrpSpPr/>
          <p:nvPr/>
        </p:nvGrpSpPr>
        <p:grpSpPr>
          <a:xfrm flipH="1">
            <a:off x="381157" y="1034543"/>
            <a:ext cx="685819" cy="618448"/>
            <a:chOff x="905425" y="238125"/>
            <a:chExt cx="5807100" cy="5236650"/>
          </a:xfrm>
        </p:grpSpPr>
        <p:sp>
          <p:nvSpPr>
            <p:cNvPr id="964" name="Google Shape;964;p30"/>
            <p:cNvSpPr/>
            <p:nvPr/>
          </p:nvSpPr>
          <p:spPr>
            <a:xfrm>
              <a:off x="2514475" y="263050"/>
              <a:ext cx="2589675" cy="25"/>
            </a:xfrm>
            <a:custGeom>
              <a:avLst/>
              <a:gdLst/>
              <a:ahLst/>
              <a:cxnLst/>
              <a:rect l="l" t="t" r="r" b="b"/>
              <a:pathLst>
                <a:path w="103587" h="1" extrusionOk="0">
                  <a:moveTo>
                    <a:pt x="1" y="1"/>
                  </a:moveTo>
                  <a:lnTo>
                    <a:pt x="103587"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0"/>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p:nvPr/>
          </p:nvSpPr>
          <p:spPr>
            <a:xfrm>
              <a:off x="1894150" y="695450"/>
              <a:ext cx="3829650" cy="25"/>
            </a:xfrm>
            <a:custGeom>
              <a:avLst/>
              <a:gdLst/>
              <a:ahLst/>
              <a:cxnLst/>
              <a:rect l="l" t="t" r="r" b="b"/>
              <a:pathLst>
                <a:path w="153186" h="1" extrusionOk="0">
                  <a:moveTo>
                    <a:pt x="0" y="1"/>
                  </a:moveTo>
                  <a:lnTo>
                    <a:pt x="153185"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0"/>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0"/>
            <p:cNvSpPr/>
            <p:nvPr/>
          </p:nvSpPr>
          <p:spPr>
            <a:xfrm>
              <a:off x="1489375" y="1127850"/>
              <a:ext cx="4639875" cy="25"/>
            </a:xfrm>
            <a:custGeom>
              <a:avLst/>
              <a:gdLst/>
              <a:ahLst/>
              <a:cxnLst/>
              <a:rect l="l" t="t" r="r" b="b"/>
              <a:pathLst>
                <a:path w="185595" h="1" extrusionOk="0">
                  <a:moveTo>
                    <a:pt x="1" y="1"/>
                  </a:moveTo>
                  <a:lnTo>
                    <a:pt x="185594"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0"/>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0"/>
            <p:cNvSpPr/>
            <p:nvPr/>
          </p:nvSpPr>
          <p:spPr>
            <a:xfrm>
              <a:off x="1189000" y="1559550"/>
              <a:ext cx="5240000" cy="25"/>
            </a:xfrm>
            <a:custGeom>
              <a:avLst/>
              <a:gdLst/>
              <a:ahLst/>
              <a:cxnLst/>
              <a:rect l="l" t="t" r="r" b="b"/>
              <a:pathLst>
                <a:path w="209600" h="1" extrusionOk="0">
                  <a:moveTo>
                    <a:pt x="0" y="1"/>
                  </a:moveTo>
                  <a:lnTo>
                    <a:pt x="209599"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0"/>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0"/>
            <p:cNvSpPr/>
            <p:nvPr/>
          </p:nvSpPr>
          <p:spPr>
            <a:xfrm>
              <a:off x="1040125" y="1991950"/>
              <a:ext cx="5538375" cy="25"/>
            </a:xfrm>
            <a:custGeom>
              <a:avLst/>
              <a:gdLst/>
              <a:ahLst/>
              <a:cxnLst/>
              <a:rect l="l" t="t" r="r" b="b"/>
              <a:pathLst>
                <a:path w="221535" h="1" extrusionOk="0">
                  <a:moveTo>
                    <a:pt x="0" y="1"/>
                  </a:moveTo>
                  <a:lnTo>
                    <a:pt x="221535"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0"/>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0"/>
            <p:cNvSpPr/>
            <p:nvPr/>
          </p:nvSpPr>
          <p:spPr>
            <a:xfrm>
              <a:off x="939100" y="2424350"/>
              <a:ext cx="5740450" cy="25"/>
            </a:xfrm>
            <a:custGeom>
              <a:avLst/>
              <a:gdLst/>
              <a:ahLst/>
              <a:cxnLst/>
              <a:rect l="l" t="t" r="r" b="b"/>
              <a:pathLst>
                <a:path w="229618" h="1" extrusionOk="0">
                  <a:moveTo>
                    <a:pt x="0" y="1"/>
                  </a:moveTo>
                  <a:lnTo>
                    <a:pt x="229617"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0"/>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0"/>
            <p:cNvSpPr/>
            <p:nvPr/>
          </p:nvSpPr>
          <p:spPr>
            <a:xfrm>
              <a:off x="905425" y="2856125"/>
              <a:ext cx="5807100" cy="25"/>
            </a:xfrm>
            <a:custGeom>
              <a:avLst/>
              <a:gdLst/>
              <a:ahLst/>
              <a:cxnLst/>
              <a:rect l="l" t="t" r="r" b="b"/>
              <a:pathLst>
                <a:path w="232284" h="1" extrusionOk="0">
                  <a:moveTo>
                    <a:pt x="0" y="0"/>
                  </a:moveTo>
                  <a:lnTo>
                    <a:pt x="232283"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0"/>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0"/>
            <p:cNvSpPr/>
            <p:nvPr/>
          </p:nvSpPr>
          <p:spPr>
            <a:xfrm>
              <a:off x="937100" y="3288525"/>
              <a:ext cx="5743775" cy="25"/>
            </a:xfrm>
            <a:custGeom>
              <a:avLst/>
              <a:gdLst/>
              <a:ahLst/>
              <a:cxnLst/>
              <a:rect l="l" t="t" r="r" b="b"/>
              <a:pathLst>
                <a:path w="229751" h="1" extrusionOk="0">
                  <a:moveTo>
                    <a:pt x="0" y="0"/>
                  </a:moveTo>
                  <a:lnTo>
                    <a:pt x="229751"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0"/>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0"/>
            <p:cNvSpPr/>
            <p:nvPr/>
          </p:nvSpPr>
          <p:spPr>
            <a:xfrm>
              <a:off x="1036775" y="3720925"/>
              <a:ext cx="5544425" cy="25"/>
            </a:xfrm>
            <a:custGeom>
              <a:avLst/>
              <a:gdLst/>
              <a:ahLst/>
              <a:cxnLst/>
              <a:rect l="l" t="t" r="r" b="b"/>
              <a:pathLst>
                <a:path w="221777" h="1" extrusionOk="0">
                  <a:moveTo>
                    <a:pt x="1" y="0"/>
                  </a:moveTo>
                  <a:lnTo>
                    <a:pt x="221777"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0"/>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0"/>
            <p:cNvSpPr/>
            <p:nvPr/>
          </p:nvSpPr>
          <p:spPr>
            <a:xfrm>
              <a:off x="1189000" y="4152625"/>
              <a:ext cx="5240000" cy="25"/>
            </a:xfrm>
            <a:custGeom>
              <a:avLst/>
              <a:gdLst/>
              <a:ahLst/>
              <a:cxnLst/>
              <a:rect l="l" t="t" r="r" b="b"/>
              <a:pathLst>
                <a:path w="209600" h="1" extrusionOk="0">
                  <a:moveTo>
                    <a:pt x="0" y="0"/>
                  </a:moveTo>
                  <a:lnTo>
                    <a:pt x="209599"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0"/>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0"/>
            <p:cNvSpPr/>
            <p:nvPr/>
          </p:nvSpPr>
          <p:spPr>
            <a:xfrm>
              <a:off x="1481300" y="4585025"/>
              <a:ext cx="4655375" cy="25"/>
            </a:xfrm>
            <a:custGeom>
              <a:avLst/>
              <a:gdLst/>
              <a:ahLst/>
              <a:cxnLst/>
              <a:rect l="l" t="t" r="r" b="b"/>
              <a:pathLst>
                <a:path w="186215" h="1" extrusionOk="0">
                  <a:moveTo>
                    <a:pt x="0" y="0"/>
                  </a:moveTo>
                  <a:lnTo>
                    <a:pt x="18621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0"/>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0"/>
            <p:cNvSpPr/>
            <p:nvPr/>
          </p:nvSpPr>
          <p:spPr>
            <a:xfrm>
              <a:off x="1894150" y="5017425"/>
              <a:ext cx="3829650" cy="25"/>
            </a:xfrm>
            <a:custGeom>
              <a:avLst/>
              <a:gdLst/>
              <a:ahLst/>
              <a:cxnLst/>
              <a:rect l="l" t="t" r="r" b="b"/>
              <a:pathLst>
                <a:path w="153186" h="1" extrusionOk="0">
                  <a:moveTo>
                    <a:pt x="0" y="0"/>
                  </a:moveTo>
                  <a:lnTo>
                    <a:pt x="15318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0"/>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0"/>
            <p:cNvSpPr/>
            <p:nvPr/>
          </p:nvSpPr>
          <p:spPr>
            <a:xfrm>
              <a:off x="2553550" y="5449175"/>
              <a:ext cx="2510900" cy="25"/>
            </a:xfrm>
            <a:custGeom>
              <a:avLst/>
              <a:gdLst/>
              <a:ahLst/>
              <a:cxnLst/>
              <a:rect l="l" t="t" r="r" b="b"/>
              <a:pathLst>
                <a:path w="100436" h="1" extrusionOk="0">
                  <a:moveTo>
                    <a:pt x="0" y="0"/>
                  </a:moveTo>
                  <a:lnTo>
                    <a:pt x="10043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0"/>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30"/>
          <p:cNvGrpSpPr/>
          <p:nvPr/>
        </p:nvGrpSpPr>
        <p:grpSpPr>
          <a:xfrm flipH="1">
            <a:off x="796736" y="4366211"/>
            <a:ext cx="1357119" cy="1223805"/>
            <a:chOff x="905425" y="238125"/>
            <a:chExt cx="5807100" cy="5236650"/>
          </a:xfrm>
        </p:grpSpPr>
        <p:sp>
          <p:nvSpPr>
            <p:cNvPr id="991" name="Google Shape;991;p30"/>
            <p:cNvSpPr/>
            <p:nvPr/>
          </p:nvSpPr>
          <p:spPr>
            <a:xfrm>
              <a:off x="2514475" y="263050"/>
              <a:ext cx="2589675" cy="25"/>
            </a:xfrm>
            <a:custGeom>
              <a:avLst/>
              <a:gdLst/>
              <a:ahLst/>
              <a:cxnLst/>
              <a:rect l="l" t="t" r="r" b="b"/>
              <a:pathLst>
                <a:path w="103587" h="1" extrusionOk="0">
                  <a:moveTo>
                    <a:pt x="1" y="1"/>
                  </a:moveTo>
                  <a:lnTo>
                    <a:pt x="103587"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0"/>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0"/>
            <p:cNvSpPr/>
            <p:nvPr/>
          </p:nvSpPr>
          <p:spPr>
            <a:xfrm>
              <a:off x="1894150" y="695450"/>
              <a:ext cx="3829650" cy="25"/>
            </a:xfrm>
            <a:custGeom>
              <a:avLst/>
              <a:gdLst/>
              <a:ahLst/>
              <a:cxnLst/>
              <a:rect l="l" t="t" r="r" b="b"/>
              <a:pathLst>
                <a:path w="153186" h="1" extrusionOk="0">
                  <a:moveTo>
                    <a:pt x="0" y="1"/>
                  </a:moveTo>
                  <a:lnTo>
                    <a:pt x="153185"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0"/>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0"/>
            <p:cNvSpPr/>
            <p:nvPr/>
          </p:nvSpPr>
          <p:spPr>
            <a:xfrm>
              <a:off x="1489375" y="1127850"/>
              <a:ext cx="4639875" cy="25"/>
            </a:xfrm>
            <a:custGeom>
              <a:avLst/>
              <a:gdLst/>
              <a:ahLst/>
              <a:cxnLst/>
              <a:rect l="l" t="t" r="r" b="b"/>
              <a:pathLst>
                <a:path w="185595" h="1" extrusionOk="0">
                  <a:moveTo>
                    <a:pt x="1" y="1"/>
                  </a:moveTo>
                  <a:lnTo>
                    <a:pt x="185594"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0"/>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0"/>
            <p:cNvSpPr/>
            <p:nvPr/>
          </p:nvSpPr>
          <p:spPr>
            <a:xfrm>
              <a:off x="1189000" y="1559550"/>
              <a:ext cx="5240000" cy="25"/>
            </a:xfrm>
            <a:custGeom>
              <a:avLst/>
              <a:gdLst/>
              <a:ahLst/>
              <a:cxnLst/>
              <a:rect l="l" t="t" r="r" b="b"/>
              <a:pathLst>
                <a:path w="209600" h="1" extrusionOk="0">
                  <a:moveTo>
                    <a:pt x="0" y="1"/>
                  </a:moveTo>
                  <a:lnTo>
                    <a:pt x="209599"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0"/>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0"/>
            <p:cNvSpPr/>
            <p:nvPr/>
          </p:nvSpPr>
          <p:spPr>
            <a:xfrm>
              <a:off x="1040125" y="1991950"/>
              <a:ext cx="5538375" cy="25"/>
            </a:xfrm>
            <a:custGeom>
              <a:avLst/>
              <a:gdLst/>
              <a:ahLst/>
              <a:cxnLst/>
              <a:rect l="l" t="t" r="r" b="b"/>
              <a:pathLst>
                <a:path w="221535" h="1" extrusionOk="0">
                  <a:moveTo>
                    <a:pt x="0" y="1"/>
                  </a:moveTo>
                  <a:lnTo>
                    <a:pt x="221535"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0"/>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0"/>
            <p:cNvSpPr/>
            <p:nvPr/>
          </p:nvSpPr>
          <p:spPr>
            <a:xfrm>
              <a:off x="939100" y="2424350"/>
              <a:ext cx="5740450" cy="25"/>
            </a:xfrm>
            <a:custGeom>
              <a:avLst/>
              <a:gdLst/>
              <a:ahLst/>
              <a:cxnLst/>
              <a:rect l="l" t="t" r="r" b="b"/>
              <a:pathLst>
                <a:path w="229618" h="1" extrusionOk="0">
                  <a:moveTo>
                    <a:pt x="0" y="1"/>
                  </a:moveTo>
                  <a:lnTo>
                    <a:pt x="229617"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0"/>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0"/>
            <p:cNvSpPr/>
            <p:nvPr/>
          </p:nvSpPr>
          <p:spPr>
            <a:xfrm>
              <a:off x="905425" y="2856125"/>
              <a:ext cx="5807100" cy="25"/>
            </a:xfrm>
            <a:custGeom>
              <a:avLst/>
              <a:gdLst/>
              <a:ahLst/>
              <a:cxnLst/>
              <a:rect l="l" t="t" r="r" b="b"/>
              <a:pathLst>
                <a:path w="232284" h="1" extrusionOk="0">
                  <a:moveTo>
                    <a:pt x="0" y="0"/>
                  </a:moveTo>
                  <a:lnTo>
                    <a:pt x="232283"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0"/>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0"/>
            <p:cNvSpPr/>
            <p:nvPr/>
          </p:nvSpPr>
          <p:spPr>
            <a:xfrm>
              <a:off x="937100" y="3288525"/>
              <a:ext cx="5743775" cy="25"/>
            </a:xfrm>
            <a:custGeom>
              <a:avLst/>
              <a:gdLst/>
              <a:ahLst/>
              <a:cxnLst/>
              <a:rect l="l" t="t" r="r" b="b"/>
              <a:pathLst>
                <a:path w="229751" h="1" extrusionOk="0">
                  <a:moveTo>
                    <a:pt x="0" y="0"/>
                  </a:moveTo>
                  <a:lnTo>
                    <a:pt x="229751"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0"/>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0"/>
            <p:cNvSpPr/>
            <p:nvPr/>
          </p:nvSpPr>
          <p:spPr>
            <a:xfrm>
              <a:off x="1036775" y="3720925"/>
              <a:ext cx="5544425" cy="25"/>
            </a:xfrm>
            <a:custGeom>
              <a:avLst/>
              <a:gdLst/>
              <a:ahLst/>
              <a:cxnLst/>
              <a:rect l="l" t="t" r="r" b="b"/>
              <a:pathLst>
                <a:path w="221777" h="1" extrusionOk="0">
                  <a:moveTo>
                    <a:pt x="1" y="0"/>
                  </a:moveTo>
                  <a:lnTo>
                    <a:pt x="221777"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0"/>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0"/>
            <p:cNvSpPr/>
            <p:nvPr/>
          </p:nvSpPr>
          <p:spPr>
            <a:xfrm>
              <a:off x="1189000" y="4152625"/>
              <a:ext cx="5240000" cy="25"/>
            </a:xfrm>
            <a:custGeom>
              <a:avLst/>
              <a:gdLst/>
              <a:ahLst/>
              <a:cxnLst/>
              <a:rect l="l" t="t" r="r" b="b"/>
              <a:pathLst>
                <a:path w="209600" h="1" extrusionOk="0">
                  <a:moveTo>
                    <a:pt x="0" y="0"/>
                  </a:moveTo>
                  <a:lnTo>
                    <a:pt x="209599"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0"/>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0"/>
            <p:cNvSpPr/>
            <p:nvPr/>
          </p:nvSpPr>
          <p:spPr>
            <a:xfrm>
              <a:off x="1481300" y="4585025"/>
              <a:ext cx="4655375" cy="25"/>
            </a:xfrm>
            <a:custGeom>
              <a:avLst/>
              <a:gdLst/>
              <a:ahLst/>
              <a:cxnLst/>
              <a:rect l="l" t="t" r="r" b="b"/>
              <a:pathLst>
                <a:path w="186215" h="1" extrusionOk="0">
                  <a:moveTo>
                    <a:pt x="0" y="0"/>
                  </a:moveTo>
                  <a:lnTo>
                    <a:pt x="18621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0"/>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0"/>
            <p:cNvSpPr/>
            <p:nvPr/>
          </p:nvSpPr>
          <p:spPr>
            <a:xfrm>
              <a:off x="1894150" y="5017425"/>
              <a:ext cx="3829650" cy="25"/>
            </a:xfrm>
            <a:custGeom>
              <a:avLst/>
              <a:gdLst/>
              <a:ahLst/>
              <a:cxnLst/>
              <a:rect l="l" t="t" r="r" b="b"/>
              <a:pathLst>
                <a:path w="153186" h="1" extrusionOk="0">
                  <a:moveTo>
                    <a:pt x="0" y="0"/>
                  </a:moveTo>
                  <a:lnTo>
                    <a:pt x="15318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0"/>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0"/>
            <p:cNvSpPr/>
            <p:nvPr/>
          </p:nvSpPr>
          <p:spPr>
            <a:xfrm>
              <a:off x="2553550" y="5449175"/>
              <a:ext cx="2510900" cy="25"/>
            </a:xfrm>
            <a:custGeom>
              <a:avLst/>
              <a:gdLst/>
              <a:ahLst/>
              <a:cxnLst/>
              <a:rect l="l" t="t" r="r" b="b"/>
              <a:pathLst>
                <a:path w="100436" h="1" extrusionOk="0">
                  <a:moveTo>
                    <a:pt x="0" y="0"/>
                  </a:moveTo>
                  <a:lnTo>
                    <a:pt x="10043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0"/>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395F5ABA-5367-4A50-823A-DE52CDEA142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4966" y="667005"/>
            <a:ext cx="3848400" cy="4068000"/>
          </a:xfrm>
          <a:prstGeom prst="rect">
            <a:avLst/>
          </a:prstGeom>
          <a:noFill/>
          <a:extLst>
            <a:ext uri="{909E8E84-426E-40DD-AFC4-6F175D3DCCD1}">
              <a14:hiddenFill xmlns:a14="http://schemas.microsoft.com/office/drawing/2010/main">
                <a:solidFill>
                  <a:srgbClr val="FFFFFF"/>
                </a:solidFill>
              </a14:hiddenFill>
            </a:ext>
          </a:extLst>
        </p:spPr>
      </p:pic>
      <p:sp>
        <p:nvSpPr>
          <p:cNvPr id="935" name="Google Shape;935;p30"/>
          <p:cNvSpPr/>
          <p:nvPr/>
        </p:nvSpPr>
        <p:spPr>
          <a:xfrm rot="2313811">
            <a:off x="4974521" y="662434"/>
            <a:ext cx="3847081" cy="3847081"/>
          </a:xfrm>
          <a:prstGeom prst="arc">
            <a:avLst>
              <a:gd name="adj1" fmla="val 16200000"/>
              <a:gd name="adj2" fmla="val 5384052"/>
            </a:avLst>
          </a:prstGeom>
          <a:solidFill>
            <a:srgbClr val="FEFF00">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52"/>
          <p:cNvSpPr/>
          <p:nvPr/>
        </p:nvSpPr>
        <p:spPr>
          <a:xfrm>
            <a:off x="919175" y="1832872"/>
            <a:ext cx="891000" cy="8910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2"/>
          <p:cNvSpPr/>
          <p:nvPr/>
        </p:nvSpPr>
        <p:spPr>
          <a:xfrm>
            <a:off x="2353050" y="1832872"/>
            <a:ext cx="891000" cy="8910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CASE </a:t>
            </a:r>
            <a:r>
              <a:rPr lang="en">
                <a:solidFill>
                  <a:schemeClr val="bg1"/>
                </a:solidFill>
              </a:rPr>
              <a:t>STUDY</a:t>
            </a:r>
            <a:endParaRPr/>
          </a:p>
        </p:txBody>
      </p:sp>
      <p:pic>
        <p:nvPicPr>
          <p:cNvPr id="2193" name="Google Shape;2193;p52"/>
          <p:cNvPicPr preferRelativeResize="0"/>
          <p:nvPr/>
        </p:nvPicPr>
        <p:blipFill>
          <a:blip r:embed="rId3">
            <a:extLst>
              <a:ext uri="{BEBA8EAE-BF5A-486C-A8C5-ECC9F3942E4B}">
                <a14:imgProps xmlns:a14="http://schemas.microsoft.com/office/drawing/2010/main">
                  <a14:imgLayer r:embed="rId4">
                    <a14:imgEffect>
                      <a14:saturation sat="0"/>
                    </a14:imgEffect>
                  </a14:imgLayer>
                </a14:imgProps>
              </a:ext>
              <a:ext uri="{837473B0-CC2E-450A-ABE3-18F120FF3D39}">
                <a1611:picAttrSrcUrl xmlns:a1611="http://schemas.microsoft.com/office/drawing/2016/11/main" r:id="rId5"/>
              </a:ext>
            </a:extLst>
          </a:blip>
          <a:srcRect t="13771" b="13771"/>
          <a:stretch/>
        </p:blipFill>
        <p:spPr>
          <a:xfrm>
            <a:off x="4296350" y="1355394"/>
            <a:ext cx="3248400" cy="3248100"/>
          </a:xfrm>
          <a:prstGeom prst="ellipse">
            <a:avLst/>
          </a:prstGeom>
          <a:noFill/>
          <a:ln>
            <a:noFill/>
          </a:ln>
        </p:spPr>
      </p:pic>
      <p:sp>
        <p:nvSpPr>
          <p:cNvPr id="2194" name="Google Shape;2194;p52"/>
          <p:cNvSpPr/>
          <p:nvPr/>
        </p:nvSpPr>
        <p:spPr>
          <a:xfrm>
            <a:off x="4299005" y="1355388"/>
            <a:ext cx="3247200" cy="3247200"/>
          </a:xfrm>
          <a:prstGeom prst="ellipse">
            <a:avLst/>
          </a:prstGeom>
          <a:solidFill>
            <a:srgbClr val="FEFF00">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5" name="Google Shape;2195;p52"/>
          <p:cNvGrpSpPr/>
          <p:nvPr/>
        </p:nvGrpSpPr>
        <p:grpSpPr>
          <a:xfrm>
            <a:off x="6032066" y="847145"/>
            <a:ext cx="1430869" cy="1290311"/>
            <a:chOff x="905425" y="238125"/>
            <a:chExt cx="5807100" cy="5236650"/>
          </a:xfrm>
        </p:grpSpPr>
        <p:sp>
          <p:nvSpPr>
            <p:cNvPr id="2196" name="Google Shape;2196;p52"/>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2"/>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2"/>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2"/>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2"/>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2"/>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2"/>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2"/>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2"/>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2"/>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2"/>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2"/>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2"/>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2"/>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2"/>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2"/>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2"/>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2"/>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2"/>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2"/>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2"/>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2"/>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2"/>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2"/>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2"/>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2"/>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2" name="Google Shape;2222;p52"/>
          <p:cNvSpPr txBox="1"/>
          <p:nvPr/>
        </p:nvSpPr>
        <p:spPr>
          <a:xfrm rot="-5400000">
            <a:off x="6636100" y="2931300"/>
            <a:ext cx="1972500" cy="13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Poppins ExtraBold"/>
                <a:ea typeface="Poppins ExtraBold"/>
                <a:cs typeface="Poppins ExtraBold"/>
                <a:sym typeface="Poppins ExtraBold"/>
              </a:rPr>
              <a:t>JORGE JESUS</a:t>
            </a:r>
            <a:endParaRPr lang="en" sz="2400">
              <a:solidFill>
                <a:schemeClr val="lt2"/>
              </a:solidFill>
              <a:highlight>
                <a:schemeClr val="dk1"/>
              </a:highlight>
              <a:latin typeface="Poppins ExtraBold"/>
              <a:ea typeface="Poppins ExtraBold"/>
              <a:cs typeface="Poppins ExtraBold"/>
              <a:sym typeface="Poppins ExtraBold"/>
            </a:endParaRPr>
          </a:p>
          <a:p>
            <a:pPr marL="0" lvl="0" indent="0" algn="l" rtl="0">
              <a:spcBef>
                <a:spcPts val="0"/>
              </a:spcBef>
              <a:spcAft>
                <a:spcPts val="0"/>
              </a:spcAft>
              <a:buNone/>
            </a:pPr>
            <a:r>
              <a:rPr lang="en" sz="2400">
                <a:solidFill>
                  <a:schemeClr val="lt2"/>
                </a:solidFill>
                <a:highlight>
                  <a:schemeClr val="dk1"/>
                </a:highlight>
                <a:latin typeface="Poppins ExtraBold"/>
                <a:ea typeface="Poppins ExtraBold"/>
                <a:cs typeface="Poppins ExtraBold"/>
                <a:sym typeface="Poppins ExtraBold"/>
              </a:rPr>
              <a:t>FOOTBALL MANAGER</a:t>
            </a:r>
            <a:endParaRPr sz="2400">
              <a:solidFill>
                <a:schemeClr val="lt2"/>
              </a:solidFill>
              <a:highlight>
                <a:schemeClr val="dk1"/>
              </a:highlight>
              <a:latin typeface="Poppins ExtraBold"/>
              <a:ea typeface="Poppins ExtraBold"/>
              <a:cs typeface="Poppins ExtraBold"/>
              <a:sym typeface="Poppins ExtraBold"/>
            </a:endParaRPr>
          </a:p>
        </p:txBody>
      </p:sp>
      <p:sp>
        <p:nvSpPr>
          <p:cNvPr id="2223" name="Google Shape;2223;p52"/>
          <p:cNvSpPr txBox="1"/>
          <p:nvPr/>
        </p:nvSpPr>
        <p:spPr>
          <a:xfrm>
            <a:off x="720000" y="3494948"/>
            <a:ext cx="3441882"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2"/>
                </a:solidFill>
                <a:latin typeface="Poppins ExtraBold"/>
                <a:ea typeface="Poppins ExtraBold"/>
                <a:cs typeface="Poppins ExtraBold"/>
                <a:sym typeface="Poppins ExtraBold"/>
              </a:rPr>
              <a:t>/ PLAYER </a:t>
            </a:r>
            <a:r>
              <a:rPr lang="en" sz="2100">
                <a:solidFill>
                  <a:srgbClr val="FFFFFF"/>
                </a:solidFill>
                <a:latin typeface="Poppins ExtraBold"/>
                <a:ea typeface="Poppins ExtraBold"/>
                <a:cs typeface="Poppins ExtraBold"/>
                <a:sym typeface="Poppins ExtraBold"/>
              </a:rPr>
              <a:t>REQUIREMENTS</a:t>
            </a:r>
            <a:endParaRPr sz="2100">
              <a:solidFill>
                <a:srgbClr val="FFFFFF"/>
              </a:solidFill>
              <a:latin typeface="Poppins ExtraBold"/>
              <a:ea typeface="Poppins ExtraBold"/>
              <a:cs typeface="Poppins ExtraBold"/>
              <a:sym typeface="Poppins ExtraBold"/>
            </a:endParaRPr>
          </a:p>
        </p:txBody>
      </p:sp>
      <p:sp>
        <p:nvSpPr>
          <p:cNvPr id="2224" name="Google Shape;2224;p52"/>
          <p:cNvSpPr txBox="1"/>
          <p:nvPr/>
        </p:nvSpPr>
        <p:spPr>
          <a:xfrm>
            <a:off x="720000" y="1206973"/>
            <a:ext cx="3024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lt2"/>
                </a:solidFill>
                <a:latin typeface="Poppins ExtraBold"/>
                <a:ea typeface="Poppins ExtraBold"/>
                <a:cs typeface="Poppins ExtraBold"/>
                <a:sym typeface="Poppins ExtraBold"/>
              </a:rPr>
              <a:t>/ </a:t>
            </a:r>
            <a:r>
              <a:rPr lang="en" sz="2100">
                <a:solidFill>
                  <a:srgbClr val="FFFFFF"/>
                </a:solidFill>
                <a:latin typeface="Poppins ExtraBold"/>
                <a:ea typeface="Poppins ExtraBold"/>
                <a:cs typeface="Poppins ExtraBold"/>
                <a:sym typeface="Poppins ExtraBold"/>
              </a:rPr>
              <a:t>BUDGET</a:t>
            </a:r>
            <a:endParaRPr sz="2100">
              <a:solidFill>
                <a:srgbClr val="FFFFFF"/>
              </a:solidFill>
              <a:latin typeface="Poppins ExtraBold"/>
              <a:ea typeface="Poppins ExtraBold"/>
              <a:cs typeface="Poppins ExtraBold"/>
              <a:sym typeface="Poppins ExtraBold"/>
            </a:endParaRPr>
          </a:p>
        </p:txBody>
      </p:sp>
      <p:sp>
        <p:nvSpPr>
          <p:cNvPr id="2241" name="Google Shape;2241;p52"/>
          <p:cNvSpPr/>
          <p:nvPr/>
        </p:nvSpPr>
        <p:spPr>
          <a:xfrm rot="5400000">
            <a:off x="919175" y="1832860"/>
            <a:ext cx="891000" cy="891000"/>
          </a:xfrm>
          <a:prstGeom prst="arc">
            <a:avLst>
              <a:gd name="adj1" fmla="val 19640949"/>
              <a:gd name="adj2" fmla="val 10846746"/>
            </a:avLst>
          </a:prstGeom>
          <a:no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2"/>
          <p:cNvSpPr/>
          <p:nvPr/>
        </p:nvSpPr>
        <p:spPr>
          <a:xfrm rot="5400000">
            <a:off x="2353050" y="1832860"/>
            <a:ext cx="891000" cy="891000"/>
          </a:xfrm>
          <a:prstGeom prst="arc">
            <a:avLst>
              <a:gd name="adj1" fmla="val 10883749"/>
              <a:gd name="adj2" fmla="val 18970133"/>
            </a:avLst>
          </a:prstGeom>
          <a:no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2"/>
          <p:cNvSpPr txBox="1"/>
          <p:nvPr/>
        </p:nvSpPr>
        <p:spPr>
          <a:xfrm>
            <a:off x="946625" y="2000435"/>
            <a:ext cx="836100" cy="52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2"/>
                </a:solidFill>
                <a:latin typeface="Poppins ExtraBold"/>
                <a:ea typeface="Poppins ExtraBold"/>
                <a:cs typeface="Poppins ExtraBold"/>
                <a:sym typeface="Poppins ExtraBold"/>
              </a:rPr>
              <a:t>10M</a:t>
            </a:r>
            <a:endParaRPr sz="1600">
              <a:solidFill>
                <a:schemeClr val="lt2"/>
              </a:solidFill>
              <a:latin typeface="Poppins ExtraBold"/>
              <a:ea typeface="Poppins ExtraBold"/>
              <a:cs typeface="Poppins ExtraBold"/>
              <a:sym typeface="Poppins ExtraBold"/>
            </a:endParaRPr>
          </a:p>
        </p:txBody>
      </p:sp>
      <p:sp>
        <p:nvSpPr>
          <p:cNvPr id="2244" name="Google Shape;2244;p52"/>
          <p:cNvSpPr txBox="1"/>
          <p:nvPr/>
        </p:nvSpPr>
        <p:spPr>
          <a:xfrm>
            <a:off x="2380500" y="2005633"/>
            <a:ext cx="836100" cy="52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2"/>
                </a:solidFill>
                <a:latin typeface="Poppins ExtraBold"/>
                <a:ea typeface="Poppins ExtraBold"/>
                <a:cs typeface="Poppins ExtraBold"/>
                <a:sym typeface="Poppins ExtraBold"/>
              </a:rPr>
              <a:t>30k€</a:t>
            </a:r>
          </a:p>
          <a:p>
            <a:pPr marL="0" lvl="0" indent="0" algn="ctr" rtl="0">
              <a:spcBef>
                <a:spcPts val="0"/>
              </a:spcBef>
              <a:spcAft>
                <a:spcPts val="0"/>
              </a:spcAft>
              <a:buNone/>
            </a:pPr>
            <a:r>
              <a:rPr lang="en" sz="1600">
                <a:solidFill>
                  <a:schemeClr val="lt2"/>
                </a:solidFill>
                <a:latin typeface="Poppins ExtraBold"/>
                <a:ea typeface="Poppins ExtraBold"/>
                <a:cs typeface="Poppins ExtraBold"/>
                <a:sym typeface="Poppins ExtraBold"/>
              </a:rPr>
              <a:t>/wk</a:t>
            </a:r>
            <a:endParaRPr sz="1600">
              <a:solidFill>
                <a:schemeClr val="lt2"/>
              </a:solidFill>
              <a:latin typeface="Poppins ExtraBold"/>
              <a:ea typeface="Poppins ExtraBold"/>
              <a:cs typeface="Poppins ExtraBold"/>
              <a:sym typeface="Poppins ExtraBold"/>
            </a:endParaRPr>
          </a:p>
        </p:txBody>
      </p:sp>
      <p:sp>
        <p:nvSpPr>
          <p:cNvPr id="2245" name="Google Shape;2245;p52"/>
          <p:cNvSpPr txBox="1"/>
          <p:nvPr/>
        </p:nvSpPr>
        <p:spPr>
          <a:xfrm>
            <a:off x="788820" y="2840294"/>
            <a:ext cx="1151710" cy="35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Nanum Gothic"/>
                <a:ea typeface="Nanum Gothic"/>
                <a:cs typeface="Nanum Gothic"/>
                <a:sym typeface="Nanum Gothic"/>
              </a:rPr>
              <a:t>Maximum Fee</a:t>
            </a:r>
            <a:endParaRPr sz="1600">
              <a:solidFill>
                <a:srgbClr val="FFFFFF"/>
              </a:solidFill>
              <a:latin typeface="Nanum Gothic"/>
              <a:ea typeface="Nanum Gothic"/>
              <a:cs typeface="Nanum Gothic"/>
              <a:sym typeface="Nanum Gothic"/>
            </a:endParaRPr>
          </a:p>
        </p:txBody>
      </p:sp>
      <p:sp>
        <p:nvSpPr>
          <p:cNvPr id="2246" name="Google Shape;2246;p52"/>
          <p:cNvSpPr txBox="1"/>
          <p:nvPr/>
        </p:nvSpPr>
        <p:spPr>
          <a:xfrm>
            <a:off x="2208045" y="2840294"/>
            <a:ext cx="1176948" cy="35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Nanum Gothic"/>
                <a:ea typeface="Nanum Gothic"/>
                <a:cs typeface="Nanum Gothic"/>
                <a:sym typeface="Nanum Gothic"/>
              </a:rPr>
              <a:t>Maximum Wage</a:t>
            </a:r>
            <a:endParaRPr sz="1600">
              <a:solidFill>
                <a:srgbClr val="FFFFFF"/>
              </a:solidFill>
              <a:latin typeface="Nanum Gothic"/>
              <a:ea typeface="Nanum Gothic"/>
              <a:cs typeface="Nanum Gothic"/>
              <a:sym typeface="Nanum Gothic"/>
            </a:endParaRPr>
          </a:p>
        </p:txBody>
      </p:sp>
      <p:pic>
        <p:nvPicPr>
          <p:cNvPr id="6" name="Graphic 5" descr="Soccer outline">
            <a:extLst>
              <a:ext uri="{FF2B5EF4-FFF2-40B4-BE49-F238E27FC236}">
                <a16:creationId xmlns:a16="http://schemas.microsoft.com/office/drawing/2014/main" id="{06763141-B8B0-4AC5-A710-7978D5EF33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9827" y="4043268"/>
            <a:ext cx="457200" cy="457200"/>
          </a:xfrm>
          <a:prstGeom prst="rect">
            <a:avLst/>
          </a:prstGeom>
        </p:spPr>
      </p:pic>
      <p:sp>
        <p:nvSpPr>
          <p:cNvPr id="65" name="Google Shape;2245;p52">
            <a:extLst>
              <a:ext uri="{FF2B5EF4-FFF2-40B4-BE49-F238E27FC236}">
                <a16:creationId xmlns:a16="http://schemas.microsoft.com/office/drawing/2014/main" id="{ADEA61FC-D1FB-4AFA-AAC1-E82238DE4371}"/>
              </a:ext>
            </a:extLst>
          </p:cNvPr>
          <p:cNvSpPr txBox="1"/>
          <p:nvPr/>
        </p:nvSpPr>
        <p:spPr>
          <a:xfrm>
            <a:off x="895156" y="4495942"/>
            <a:ext cx="606542" cy="35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anum Gothic"/>
                <a:ea typeface="Nanum Gothic"/>
                <a:cs typeface="Nanum Gothic"/>
                <a:sym typeface="Nanum Gothic"/>
              </a:rPr>
              <a:t>MF</a:t>
            </a:r>
            <a:endParaRPr sz="1600">
              <a:solidFill>
                <a:srgbClr val="FFFFFF"/>
              </a:solidFill>
              <a:latin typeface="Nanum Gothic"/>
              <a:ea typeface="Nanum Gothic"/>
              <a:cs typeface="Nanum Gothic"/>
              <a:sym typeface="Nanum Gothic"/>
            </a:endParaRPr>
          </a:p>
        </p:txBody>
      </p:sp>
      <p:grpSp>
        <p:nvGrpSpPr>
          <p:cNvPr id="66" name="Google Shape;2674;p60">
            <a:extLst>
              <a:ext uri="{FF2B5EF4-FFF2-40B4-BE49-F238E27FC236}">
                <a16:creationId xmlns:a16="http://schemas.microsoft.com/office/drawing/2014/main" id="{456853F9-FEC6-43E3-87CB-22FA6FA8136F}"/>
              </a:ext>
            </a:extLst>
          </p:cNvPr>
          <p:cNvGrpSpPr/>
          <p:nvPr/>
        </p:nvGrpSpPr>
        <p:grpSpPr>
          <a:xfrm>
            <a:off x="1950825" y="4097175"/>
            <a:ext cx="365760" cy="365760"/>
            <a:chOff x="7337974" y="2811794"/>
            <a:chExt cx="377563" cy="349158"/>
          </a:xfrm>
          <a:solidFill>
            <a:schemeClr val="tx2"/>
          </a:solidFill>
        </p:grpSpPr>
        <p:sp>
          <p:nvSpPr>
            <p:cNvPr id="67" name="Google Shape;2675;p60">
              <a:extLst>
                <a:ext uri="{FF2B5EF4-FFF2-40B4-BE49-F238E27FC236}">
                  <a16:creationId xmlns:a16="http://schemas.microsoft.com/office/drawing/2014/main" id="{812C7AEE-A47F-4F91-B61C-5F3C896E73F4}"/>
                </a:ext>
              </a:extLst>
            </p:cNvPr>
            <p:cNvSpPr/>
            <p:nvPr/>
          </p:nvSpPr>
          <p:spPr>
            <a:xfrm>
              <a:off x="7338283" y="3131314"/>
              <a:ext cx="140508" cy="29043"/>
            </a:xfrm>
            <a:custGeom>
              <a:avLst/>
              <a:gdLst/>
              <a:ahLst/>
              <a:cxnLst/>
              <a:rect l="l" t="t" r="r" b="b"/>
              <a:pathLst>
                <a:path w="6386" h="1320" extrusionOk="0">
                  <a:moveTo>
                    <a:pt x="382" y="0"/>
                  </a:moveTo>
                  <a:cubicBezTo>
                    <a:pt x="214" y="0"/>
                    <a:pt x="54" y="118"/>
                    <a:pt x="28" y="287"/>
                  </a:cubicBezTo>
                  <a:cubicBezTo>
                    <a:pt x="1" y="477"/>
                    <a:pt x="136" y="640"/>
                    <a:pt x="313" y="667"/>
                  </a:cubicBezTo>
                  <a:lnTo>
                    <a:pt x="3111" y="1048"/>
                  </a:lnTo>
                  <a:cubicBezTo>
                    <a:pt x="4076" y="1183"/>
                    <a:pt x="5054" y="1278"/>
                    <a:pt x="6033" y="1319"/>
                  </a:cubicBezTo>
                  <a:lnTo>
                    <a:pt x="6046" y="1319"/>
                  </a:lnTo>
                  <a:cubicBezTo>
                    <a:pt x="6223" y="1319"/>
                    <a:pt x="6372" y="1183"/>
                    <a:pt x="6386" y="993"/>
                  </a:cubicBezTo>
                  <a:cubicBezTo>
                    <a:pt x="6386" y="816"/>
                    <a:pt x="6250" y="653"/>
                    <a:pt x="6060" y="653"/>
                  </a:cubicBezTo>
                  <a:cubicBezTo>
                    <a:pt x="5109" y="613"/>
                    <a:pt x="4144" y="517"/>
                    <a:pt x="3193" y="396"/>
                  </a:cubicBezTo>
                  <a:lnTo>
                    <a:pt x="408" y="1"/>
                  </a:lnTo>
                  <a:cubicBezTo>
                    <a:pt x="399" y="0"/>
                    <a:pt x="391" y="0"/>
                    <a:pt x="382" y="0"/>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76;p60">
              <a:extLst>
                <a:ext uri="{FF2B5EF4-FFF2-40B4-BE49-F238E27FC236}">
                  <a16:creationId xmlns:a16="http://schemas.microsoft.com/office/drawing/2014/main" id="{15AC89DC-373A-4249-B9CC-6D3F04D171A6}"/>
                </a:ext>
              </a:extLst>
            </p:cNvPr>
            <p:cNvSpPr/>
            <p:nvPr/>
          </p:nvSpPr>
          <p:spPr>
            <a:xfrm>
              <a:off x="7337974" y="2811794"/>
              <a:ext cx="377563" cy="348256"/>
            </a:xfrm>
            <a:custGeom>
              <a:avLst/>
              <a:gdLst/>
              <a:ahLst/>
              <a:cxnLst/>
              <a:rect l="l" t="t" r="r" b="b"/>
              <a:pathLst>
                <a:path w="17160" h="15828" extrusionOk="0">
                  <a:moveTo>
                    <a:pt x="10937" y="1"/>
                  </a:moveTo>
                  <a:cubicBezTo>
                    <a:pt x="9918" y="1"/>
                    <a:pt x="9103" y="829"/>
                    <a:pt x="9103" y="1834"/>
                  </a:cubicBezTo>
                  <a:lnTo>
                    <a:pt x="9103" y="3057"/>
                  </a:lnTo>
                  <a:cubicBezTo>
                    <a:pt x="9103" y="4076"/>
                    <a:pt x="9932" y="4905"/>
                    <a:pt x="10950" y="4905"/>
                  </a:cubicBezTo>
                  <a:lnTo>
                    <a:pt x="11793" y="4905"/>
                  </a:lnTo>
                  <a:cubicBezTo>
                    <a:pt x="11956" y="4905"/>
                    <a:pt x="12119" y="4864"/>
                    <a:pt x="12269" y="4810"/>
                  </a:cubicBezTo>
                  <a:lnTo>
                    <a:pt x="12269" y="4810"/>
                  </a:lnTo>
                  <a:cubicBezTo>
                    <a:pt x="12214" y="5122"/>
                    <a:pt x="12133" y="5421"/>
                    <a:pt x="12010" y="5720"/>
                  </a:cubicBezTo>
                  <a:cubicBezTo>
                    <a:pt x="11807" y="6304"/>
                    <a:pt x="11698" y="6929"/>
                    <a:pt x="11698" y="7554"/>
                  </a:cubicBezTo>
                  <a:cubicBezTo>
                    <a:pt x="11698" y="8261"/>
                    <a:pt x="11834" y="8953"/>
                    <a:pt x="12106" y="9605"/>
                  </a:cubicBezTo>
                  <a:cubicBezTo>
                    <a:pt x="11518" y="9412"/>
                    <a:pt x="10909" y="9316"/>
                    <a:pt x="10301" y="9316"/>
                  </a:cubicBezTo>
                  <a:cubicBezTo>
                    <a:pt x="9798" y="9316"/>
                    <a:pt x="9295" y="9381"/>
                    <a:pt x="8804" y="9511"/>
                  </a:cubicBezTo>
                  <a:cubicBezTo>
                    <a:pt x="7704" y="7975"/>
                    <a:pt x="5965" y="7065"/>
                    <a:pt x="4063" y="7065"/>
                  </a:cubicBezTo>
                  <a:cubicBezTo>
                    <a:pt x="2609" y="7065"/>
                    <a:pt x="1223" y="7609"/>
                    <a:pt x="150" y="8587"/>
                  </a:cubicBezTo>
                  <a:cubicBezTo>
                    <a:pt x="15" y="8708"/>
                    <a:pt x="0" y="8926"/>
                    <a:pt x="123" y="9062"/>
                  </a:cubicBezTo>
                  <a:cubicBezTo>
                    <a:pt x="193" y="9131"/>
                    <a:pt x="281" y="9165"/>
                    <a:pt x="368" y="9165"/>
                  </a:cubicBezTo>
                  <a:cubicBezTo>
                    <a:pt x="450" y="9165"/>
                    <a:pt x="532" y="9135"/>
                    <a:pt x="598" y="9076"/>
                  </a:cubicBezTo>
                  <a:cubicBezTo>
                    <a:pt x="1549" y="8206"/>
                    <a:pt x="2786" y="7730"/>
                    <a:pt x="4063" y="7730"/>
                  </a:cubicBezTo>
                  <a:cubicBezTo>
                    <a:pt x="5666" y="7730"/>
                    <a:pt x="7161" y="8478"/>
                    <a:pt x="8139" y="9728"/>
                  </a:cubicBezTo>
                  <a:cubicBezTo>
                    <a:pt x="7880" y="9822"/>
                    <a:pt x="7635" y="9945"/>
                    <a:pt x="7405" y="10081"/>
                  </a:cubicBezTo>
                  <a:cubicBezTo>
                    <a:pt x="7242" y="10163"/>
                    <a:pt x="7188" y="10366"/>
                    <a:pt x="7282" y="10529"/>
                  </a:cubicBezTo>
                  <a:cubicBezTo>
                    <a:pt x="7337" y="10638"/>
                    <a:pt x="7446" y="10698"/>
                    <a:pt x="7561" y="10698"/>
                  </a:cubicBezTo>
                  <a:cubicBezTo>
                    <a:pt x="7618" y="10698"/>
                    <a:pt x="7677" y="10683"/>
                    <a:pt x="7731" y="10652"/>
                  </a:cubicBezTo>
                  <a:cubicBezTo>
                    <a:pt x="8525" y="10202"/>
                    <a:pt x="9407" y="9978"/>
                    <a:pt x="10287" y="9978"/>
                  </a:cubicBezTo>
                  <a:cubicBezTo>
                    <a:pt x="11245" y="9978"/>
                    <a:pt x="12201" y="10243"/>
                    <a:pt x="13042" y="10773"/>
                  </a:cubicBezTo>
                  <a:cubicBezTo>
                    <a:pt x="13097" y="10801"/>
                    <a:pt x="13151" y="10815"/>
                    <a:pt x="13220" y="10815"/>
                  </a:cubicBezTo>
                  <a:cubicBezTo>
                    <a:pt x="13328" y="10815"/>
                    <a:pt x="13437" y="10760"/>
                    <a:pt x="13504" y="10665"/>
                  </a:cubicBezTo>
                  <a:cubicBezTo>
                    <a:pt x="13600" y="10502"/>
                    <a:pt x="13546" y="10299"/>
                    <a:pt x="13396" y="10203"/>
                  </a:cubicBezTo>
                  <a:cubicBezTo>
                    <a:pt x="13287" y="10135"/>
                    <a:pt x="13178" y="10081"/>
                    <a:pt x="13084" y="10013"/>
                  </a:cubicBezTo>
                  <a:cubicBezTo>
                    <a:pt x="12608" y="9279"/>
                    <a:pt x="12363" y="8424"/>
                    <a:pt x="12363" y="7554"/>
                  </a:cubicBezTo>
                  <a:cubicBezTo>
                    <a:pt x="12363" y="6997"/>
                    <a:pt x="12459" y="6467"/>
                    <a:pt x="12649" y="5951"/>
                  </a:cubicBezTo>
                  <a:cubicBezTo>
                    <a:pt x="12921" y="5218"/>
                    <a:pt x="13057" y="4443"/>
                    <a:pt x="13057" y="3642"/>
                  </a:cubicBezTo>
                  <a:lnTo>
                    <a:pt x="13057" y="3071"/>
                  </a:lnTo>
                  <a:cubicBezTo>
                    <a:pt x="13057" y="2365"/>
                    <a:pt x="12486" y="1807"/>
                    <a:pt x="11793" y="1807"/>
                  </a:cubicBezTo>
                  <a:lnTo>
                    <a:pt x="11358" y="1807"/>
                  </a:lnTo>
                  <a:cubicBezTo>
                    <a:pt x="11168" y="1807"/>
                    <a:pt x="11019" y="1957"/>
                    <a:pt x="11019" y="2133"/>
                  </a:cubicBezTo>
                  <a:cubicBezTo>
                    <a:pt x="11019" y="2323"/>
                    <a:pt x="11168" y="2473"/>
                    <a:pt x="11358" y="2473"/>
                  </a:cubicBezTo>
                  <a:lnTo>
                    <a:pt x="11793" y="2473"/>
                  </a:lnTo>
                  <a:cubicBezTo>
                    <a:pt x="12119" y="2473"/>
                    <a:pt x="12390" y="2745"/>
                    <a:pt x="12390" y="3071"/>
                  </a:cubicBezTo>
                  <a:lnTo>
                    <a:pt x="12390" y="3642"/>
                  </a:lnTo>
                  <a:cubicBezTo>
                    <a:pt x="12390" y="3968"/>
                    <a:pt x="12119" y="4239"/>
                    <a:pt x="11793" y="4239"/>
                  </a:cubicBezTo>
                  <a:lnTo>
                    <a:pt x="10950" y="4239"/>
                  </a:lnTo>
                  <a:cubicBezTo>
                    <a:pt x="10298" y="4239"/>
                    <a:pt x="9769" y="3709"/>
                    <a:pt x="9769" y="3057"/>
                  </a:cubicBezTo>
                  <a:lnTo>
                    <a:pt x="9769" y="1834"/>
                  </a:lnTo>
                  <a:cubicBezTo>
                    <a:pt x="9769" y="1196"/>
                    <a:pt x="10285" y="666"/>
                    <a:pt x="10937" y="666"/>
                  </a:cubicBezTo>
                  <a:lnTo>
                    <a:pt x="13124" y="666"/>
                  </a:lnTo>
                  <a:cubicBezTo>
                    <a:pt x="13830" y="666"/>
                    <a:pt x="14401" y="1251"/>
                    <a:pt x="14401" y="1943"/>
                  </a:cubicBezTo>
                  <a:lnTo>
                    <a:pt x="14401" y="3030"/>
                  </a:lnTo>
                  <a:cubicBezTo>
                    <a:pt x="14401" y="3098"/>
                    <a:pt x="14415" y="3180"/>
                    <a:pt x="14469" y="3234"/>
                  </a:cubicBezTo>
                  <a:cubicBezTo>
                    <a:pt x="15787" y="5027"/>
                    <a:pt x="16493" y="7160"/>
                    <a:pt x="16493" y="9388"/>
                  </a:cubicBezTo>
                  <a:cubicBezTo>
                    <a:pt x="16493" y="10597"/>
                    <a:pt x="16290" y="11752"/>
                    <a:pt x="15910" y="12853"/>
                  </a:cubicBezTo>
                  <a:cubicBezTo>
                    <a:pt x="15597" y="13695"/>
                    <a:pt x="14863" y="14347"/>
                    <a:pt x="13966" y="14537"/>
                  </a:cubicBezTo>
                  <a:cubicBezTo>
                    <a:pt x="12350" y="14876"/>
                    <a:pt x="10706" y="15081"/>
                    <a:pt x="9048" y="15162"/>
                  </a:cubicBezTo>
                  <a:cubicBezTo>
                    <a:pt x="8872" y="15175"/>
                    <a:pt x="8722" y="15325"/>
                    <a:pt x="8736" y="15515"/>
                  </a:cubicBezTo>
                  <a:cubicBezTo>
                    <a:pt x="8749" y="15691"/>
                    <a:pt x="8899" y="15827"/>
                    <a:pt x="9076" y="15827"/>
                  </a:cubicBezTo>
                  <a:lnTo>
                    <a:pt x="9090" y="15827"/>
                  </a:lnTo>
                  <a:cubicBezTo>
                    <a:pt x="10774" y="15746"/>
                    <a:pt x="12459" y="15528"/>
                    <a:pt x="14102" y="15189"/>
                  </a:cubicBezTo>
                  <a:cubicBezTo>
                    <a:pt x="15230" y="14945"/>
                    <a:pt x="16154" y="14143"/>
                    <a:pt x="16534" y="13070"/>
                  </a:cubicBezTo>
                  <a:cubicBezTo>
                    <a:pt x="16942" y="11902"/>
                    <a:pt x="17159" y="10665"/>
                    <a:pt x="17159" y="9388"/>
                  </a:cubicBezTo>
                  <a:cubicBezTo>
                    <a:pt x="17159" y="7051"/>
                    <a:pt x="16439" y="4810"/>
                    <a:pt x="15067" y="2921"/>
                  </a:cubicBezTo>
                  <a:lnTo>
                    <a:pt x="15067" y="1943"/>
                  </a:lnTo>
                  <a:cubicBezTo>
                    <a:pt x="15067" y="870"/>
                    <a:pt x="14198" y="1"/>
                    <a:pt x="13124" y="1"/>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77;p60">
              <a:extLst>
                <a:ext uri="{FF2B5EF4-FFF2-40B4-BE49-F238E27FC236}">
                  <a16:creationId xmlns:a16="http://schemas.microsoft.com/office/drawing/2014/main" id="{3D960D2B-8185-42C1-B9B8-C7D99452DC0E}"/>
                </a:ext>
              </a:extLst>
            </p:cNvPr>
            <p:cNvSpPr/>
            <p:nvPr/>
          </p:nvSpPr>
          <p:spPr>
            <a:xfrm>
              <a:off x="7496987" y="3146276"/>
              <a:ext cx="14984" cy="14676"/>
            </a:xfrm>
            <a:custGeom>
              <a:avLst/>
              <a:gdLst/>
              <a:ahLst/>
              <a:cxnLst/>
              <a:rect l="l" t="t" r="r" b="b"/>
              <a:pathLst>
                <a:path w="681" h="667" extrusionOk="0">
                  <a:moveTo>
                    <a:pt x="341" y="0"/>
                  </a:moveTo>
                  <a:cubicBezTo>
                    <a:pt x="245" y="0"/>
                    <a:pt x="164" y="42"/>
                    <a:pt x="110" y="96"/>
                  </a:cubicBezTo>
                  <a:cubicBezTo>
                    <a:pt x="42" y="163"/>
                    <a:pt x="1" y="245"/>
                    <a:pt x="1" y="340"/>
                  </a:cubicBezTo>
                  <a:cubicBezTo>
                    <a:pt x="1" y="422"/>
                    <a:pt x="42" y="517"/>
                    <a:pt x="110" y="571"/>
                  </a:cubicBezTo>
                  <a:cubicBezTo>
                    <a:pt x="164" y="639"/>
                    <a:pt x="245" y="667"/>
                    <a:pt x="341" y="667"/>
                  </a:cubicBezTo>
                  <a:cubicBezTo>
                    <a:pt x="423" y="667"/>
                    <a:pt x="517" y="639"/>
                    <a:pt x="572" y="571"/>
                  </a:cubicBezTo>
                  <a:cubicBezTo>
                    <a:pt x="640" y="503"/>
                    <a:pt x="680" y="422"/>
                    <a:pt x="680" y="340"/>
                  </a:cubicBezTo>
                  <a:cubicBezTo>
                    <a:pt x="680" y="245"/>
                    <a:pt x="640" y="163"/>
                    <a:pt x="572" y="96"/>
                  </a:cubicBezTo>
                  <a:cubicBezTo>
                    <a:pt x="517" y="42"/>
                    <a:pt x="423" y="0"/>
                    <a:pt x="341" y="0"/>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2245;p52">
            <a:extLst>
              <a:ext uri="{FF2B5EF4-FFF2-40B4-BE49-F238E27FC236}">
                <a16:creationId xmlns:a16="http://schemas.microsoft.com/office/drawing/2014/main" id="{9DFF9DC7-CAA1-4699-B116-3B1DD32F51E4}"/>
              </a:ext>
            </a:extLst>
          </p:cNvPr>
          <p:cNvSpPr txBox="1"/>
          <p:nvPr/>
        </p:nvSpPr>
        <p:spPr>
          <a:xfrm>
            <a:off x="1767184" y="4495942"/>
            <a:ext cx="734385" cy="35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anum Gothic"/>
                <a:ea typeface="Nanum Gothic"/>
                <a:cs typeface="Nanum Gothic"/>
                <a:sym typeface="Nanum Gothic"/>
              </a:rPr>
              <a:t>Strong</a:t>
            </a:r>
            <a:endParaRPr sz="1600">
              <a:solidFill>
                <a:srgbClr val="FFFFFF"/>
              </a:solidFill>
              <a:latin typeface="Nanum Gothic"/>
              <a:ea typeface="Nanum Gothic"/>
              <a:cs typeface="Nanum Gothic"/>
              <a:sym typeface="Nanum Gothic"/>
            </a:endParaRPr>
          </a:p>
        </p:txBody>
      </p:sp>
      <p:grpSp>
        <p:nvGrpSpPr>
          <p:cNvPr id="71" name="Google Shape;1627;p45">
            <a:extLst>
              <a:ext uri="{FF2B5EF4-FFF2-40B4-BE49-F238E27FC236}">
                <a16:creationId xmlns:a16="http://schemas.microsoft.com/office/drawing/2014/main" id="{18BF5E0F-A60C-47FA-BFE4-79489AE4C29D}"/>
              </a:ext>
            </a:extLst>
          </p:cNvPr>
          <p:cNvGrpSpPr/>
          <p:nvPr/>
        </p:nvGrpSpPr>
        <p:grpSpPr>
          <a:xfrm>
            <a:off x="2796519" y="4044622"/>
            <a:ext cx="307504" cy="457200"/>
            <a:chOff x="4131836" y="4227149"/>
            <a:chExt cx="223611" cy="376353"/>
          </a:xfrm>
          <a:solidFill>
            <a:schemeClr val="tx2"/>
          </a:solidFill>
        </p:grpSpPr>
        <p:sp>
          <p:nvSpPr>
            <p:cNvPr id="72" name="Google Shape;1628;p45">
              <a:extLst>
                <a:ext uri="{FF2B5EF4-FFF2-40B4-BE49-F238E27FC236}">
                  <a16:creationId xmlns:a16="http://schemas.microsoft.com/office/drawing/2014/main" id="{C476F847-7D09-4872-9F92-D9080359DF36}"/>
                </a:ext>
              </a:extLst>
            </p:cNvPr>
            <p:cNvSpPr/>
            <p:nvPr/>
          </p:nvSpPr>
          <p:spPr>
            <a:xfrm>
              <a:off x="4131836" y="4227149"/>
              <a:ext cx="223611" cy="376353"/>
            </a:xfrm>
            <a:custGeom>
              <a:avLst/>
              <a:gdLst/>
              <a:ahLst/>
              <a:cxnLst/>
              <a:rect l="l" t="t" r="r" b="b"/>
              <a:pathLst>
                <a:path w="10163" h="17105" extrusionOk="0">
                  <a:moveTo>
                    <a:pt x="6889" y="666"/>
                  </a:moveTo>
                  <a:cubicBezTo>
                    <a:pt x="7215" y="666"/>
                    <a:pt x="7500" y="884"/>
                    <a:pt x="7595" y="1196"/>
                  </a:cubicBezTo>
                  <a:lnTo>
                    <a:pt x="8043" y="2731"/>
                  </a:lnTo>
                  <a:lnTo>
                    <a:pt x="2120" y="2731"/>
                  </a:lnTo>
                  <a:lnTo>
                    <a:pt x="2569" y="1196"/>
                  </a:lnTo>
                  <a:cubicBezTo>
                    <a:pt x="2663" y="884"/>
                    <a:pt x="2949" y="666"/>
                    <a:pt x="3275" y="666"/>
                  </a:cubicBezTo>
                  <a:close/>
                  <a:moveTo>
                    <a:pt x="8043" y="14373"/>
                  </a:moveTo>
                  <a:lnTo>
                    <a:pt x="7595" y="15909"/>
                  </a:lnTo>
                  <a:cubicBezTo>
                    <a:pt x="7500" y="16221"/>
                    <a:pt x="7215" y="16438"/>
                    <a:pt x="6889" y="16438"/>
                  </a:cubicBezTo>
                  <a:lnTo>
                    <a:pt x="3275" y="16438"/>
                  </a:lnTo>
                  <a:cubicBezTo>
                    <a:pt x="2949" y="16438"/>
                    <a:pt x="2663" y="16221"/>
                    <a:pt x="2569" y="15909"/>
                  </a:cubicBezTo>
                  <a:lnTo>
                    <a:pt x="2120" y="14373"/>
                  </a:lnTo>
                  <a:close/>
                  <a:moveTo>
                    <a:pt x="3275" y="0"/>
                  </a:moveTo>
                  <a:cubicBezTo>
                    <a:pt x="2663" y="0"/>
                    <a:pt x="2107" y="408"/>
                    <a:pt x="1930" y="1005"/>
                  </a:cubicBezTo>
                  <a:lnTo>
                    <a:pt x="1413" y="2758"/>
                  </a:lnTo>
                  <a:cubicBezTo>
                    <a:pt x="612" y="2880"/>
                    <a:pt x="0" y="3574"/>
                    <a:pt x="0" y="4402"/>
                  </a:cubicBezTo>
                  <a:lnTo>
                    <a:pt x="0" y="12703"/>
                  </a:lnTo>
                  <a:cubicBezTo>
                    <a:pt x="0" y="13531"/>
                    <a:pt x="612" y="14225"/>
                    <a:pt x="1413" y="14346"/>
                  </a:cubicBezTo>
                  <a:lnTo>
                    <a:pt x="1930" y="16099"/>
                  </a:lnTo>
                  <a:cubicBezTo>
                    <a:pt x="2107" y="16697"/>
                    <a:pt x="2663" y="17105"/>
                    <a:pt x="3275" y="17105"/>
                  </a:cubicBezTo>
                  <a:lnTo>
                    <a:pt x="6889" y="17105"/>
                  </a:lnTo>
                  <a:cubicBezTo>
                    <a:pt x="7500" y="17105"/>
                    <a:pt x="8057" y="16697"/>
                    <a:pt x="8233" y="16099"/>
                  </a:cubicBezTo>
                  <a:lnTo>
                    <a:pt x="8749" y="14346"/>
                  </a:lnTo>
                  <a:cubicBezTo>
                    <a:pt x="9552" y="14225"/>
                    <a:pt x="10162" y="13531"/>
                    <a:pt x="10162" y="12703"/>
                  </a:cubicBezTo>
                  <a:lnTo>
                    <a:pt x="10162" y="10053"/>
                  </a:lnTo>
                  <a:cubicBezTo>
                    <a:pt x="10162" y="9877"/>
                    <a:pt x="10013" y="9727"/>
                    <a:pt x="9823" y="9727"/>
                  </a:cubicBezTo>
                  <a:cubicBezTo>
                    <a:pt x="9646" y="9727"/>
                    <a:pt x="9497" y="9877"/>
                    <a:pt x="9497" y="10053"/>
                  </a:cubicBezTo>
                  <a:lnTo>
                    <a:pt x="9497" y="12703"/>
                  </a:lnTo>
                  <a:cubicBezTo>
                    <a:pt x="9497" y="13246"/>
                    <a:pt x="9048" y="13694"/>
                    <a:pt x="8492" y="13694"/>
                  </a:cubicBezTo>
                  <a:lnTo>
                    <a:pt x="1672" y="13694"/>
                  </a:lnTo>
                  <a:cubicBezTo>
                    <a:pt x="1114" y="13694"/>
                    <a:pt x="667" y="13246"/>
                    <a:pt x="667" y="12703"/>
                  </a:cubicBezTo>
                  <a:lnTo>
                    <a:pt x="667" y="4402"/>
                  </a:lnTo>
                  <a:cubicBezTo>
                    <a:pt x="667" y="3858"/>
                    <a:pt x="1114" y="3411"/>
                    <a:pt x="1672" y="3411"/>
                  </a:cubicBezTo>
                  <a:lnTo>
                    <a:pt x="8492" y="3411"/>
                  </a:lnTo>
                  <a:cubicBezTo>
                    <a:pt x="9048" y="3411"/>
                    <a:pt x="9497" y="3858"/>
                    <a:pt x="9497" y="4402"/>
                  </a:cubicBezTo>
                  <a:lnTo>
                    <a:pt x="9497" y="7051"/>
                  </a:lnTo>
                  <a:cubicBezTo>
                    <a:pt x="9497" y="7242"/>
                    <a:pt x="9646" y="7391"/>
                    <a:pt x="9823" y="7391"/>
                  </a:cubicBezTo>
                  <a:cubicBezTo>
                    <a:pt x="10013" y="7391"/>
                    <a:pt x="10162" y="7242"/>
                    <a:pt x="10162" y="7051"/>
                  </a:cubicBezTo>
                  <a:lnTo>
                    <a:pt x="10162" y="4402"/>
                  </a:lnTo>
                  <a:cubicBezTo>
                    <a:pt x="10162" y="3574"/>
                    <a:pt x="9552" y="2880"/>
                    <a:pt x="8749" y="2758"/>
                  </a:cubicBezTo>
                  <a:lnTo>
                    <a:pt x="8233" y="1005"/>
                  </a:lnTo>
                  <a:cubicBezTo>
                    <a:pt x="8057" y="408"/>
                    <a:pt x="7500" y="0"/>
                    <a:pt x="6889" y="0"/>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29;p45">
              <a:extLst>
                <a:ext uri="{FF2B5EF4-FFF2-40B4-BE49-F238E27FC236}">
                  <a16:creationId xmlns:a16="http://schemas.microsoft.com/office/drawing/2014/main" id="{483D7D90-F3F8-48E8-B3CD-67F3363497C6}"/>
                </a:ext>
              </a:extLst>
            </p:cNvPr>
            <p:cNvSpPr/>
            <p:nvPr/>
          </p:nvSpPr>
          <p:spPr>
            <a:xfrm>
              <a:off x="4161122" y="4345500"/>
              <a:ext cx="165019" cy="139628"/>
            </a:xfrm>
            <a:custGeom>
              <a:avLst/>
              <a:gdLst/>
              <a:ahLst/>
              <a:cxnLst/>
              <a:rect l="l" t="t" r="r" b="b"/>
              <a:pathLst>
                <a:path w="7500" h="6346" extrusionOk="0">
                  <a:moveTo>
                    <a:pt x="5069" y="680"/>
                  </a:moveTo>
                  <a:cubicBezTo>
                    <a:pt x="5897" y="680"/>
                    <a:pt x="6563" y="1414"/>
                    <a:pt x="6563" y="2338"/>
                  </a:cubicBezTo>
                  <a:cubicBezTo>
                    <a:pt x="6563" y="2488"/>
                    <a:pt x="6509" y="2651"/>
                    <a:pt x="6427" y="2841"/>
                  </a:cubicBezTo>
                  <a:lnTo>
                    <a:pt x="4430" y="2841"/>
                  </a:lnTo>
                  <a:cubicBezTo>
                    <a:pt x="4321" y="2841"/>
                    <a:pt x="4212" y="2908"/>
                    <a:pt x="4145" y="3004"/>
                  </a:cubicBezTo>
                  <a:lnTo>
                    <a:pt x="3846" y="3506"/>
                  </a:lnTo>
                  <a:lnTo>
                    <a:pt x="3424" y="2107"/>
                  </a:lnTo>
                  <a:cubicBezTo>
                    <a:pt x="3370" y="1971"/>
                    <a:pt x="3261" y="1876"/>
                    <a:pt x="3125" y="1876"/>
                  </a:cubicBezTo>
                  <a:cubicBezTo>
                    <a:pt x="3115" y="1875"/>
                    <a:pt x="3105" y="1874"/>
                    <a:pt x="3094" y="1874"/>
                  </a:cubicBezTo>
                  <a:cubicBezTo>
                    <a:pt x="2960" y="1874"/>
                    <a:pt x="2850" y="1953"/>
                    <a:pt x="2799" y="2066"/>
                  </a:cubicBezTo>
                  <a:lnTo>
                    <a:pt x="2446" y="2841"/>
                  </a:lnTo>
                  <a:lnTo>
                    <a:pt x="1075" y="2841"/>
                  </a:lnTo>
                  <a:cubicBezTo>
                    <a:pt x="979" y="2651"/>
                    <a:pt x="939" y="2488"/>
                    <a:pt x="939" y="2338"/>
                  </a:cubicBezTo>
                  <a:cubicBezTo>
                    <a:pt x="939" y="1414"/>
                    <a:pt x="1604" y="680"/>
                    <a:pt x="2433" y="680"/>
                  </a:cubicBezTo>
                  <a:cubicBezTo>
                    <a:pt x="2841" y="680"/>
                    <a:pt x="3221" y="857"/>
                    <a:pt x="3493" y="1183"/>
                  </a:cubicBezTo>
                  <a:cubicBezTo>
                    <a:pt x="3560" y="1251"/>
                    <a:pt x="3656" y="1292"/>
                    <a:pt x="3750" y="1292"/>
                  </a:cubicBezTo>
                  <a:cubicBezTo>
                    <a:pt x="3846" y="1292"/>
                    <a:pt x="3941" y="1251"/>
                    <a:pt x="4009" y="1183"/>
                  </a:cubicBezTo>
                  <a:cubicBezTo>
                    <a:pt x="4281" y="857"/>
                    <a:pt x="4661" y="680"/>
                    <a:pt x="5069" y="680"/>
                  </a:cubicBezTo>
                  <a:close/>
                  <a:moveTo>
                    <a:pt x="3044" y="3153"/>
                  </a:moveTo>
                  <a:lnTo>
                    <a:pt x="3438" y="4430"/>
                  </a:lnTo>
                  <a:cubicBezTo>
                    <a:pt x="3479" y="4553"/>
                    <a:pt x="3587" y="4647"/>
                    <a:pt x="3710" y="4661"/>
                  </a:cubicBezTo>
                  <a:lnTo>
                    <a:pt x="3750" y="4661"/>
                  </a:lnTo>
                  <a:cubicBezTo>
                    <a:pt x="3873" y="4661"/>
                    <a:pt x="3982" y="4607"/>
                    <a:pt x="4049" y="4498"/>
                  </a:cubicBezTo>
                  <a:lnTo>
                    <a:pt x="4620" y="3506"/>
                  </a:lnTo>
                  <a:lnTo>
                    <a:pt x="6020" y="3506"/>
                  </a:lnTo>
                  <a:cubicBezTo>
                    <a:pt x="5788" y="3819"/>
                    <a:pt x="5476" y="4145"/>
                    <a:pt x="5096" y="4498"/>
                  </a:cubicBezTo>
                  <a:cubicBezTo>
                    <a:pt x="4565" y="4987"/>
                    <a:pt x="4022" y="5395"/>
                    <a:pt x="3750" y="5598"/>
                  </a:cubicBezTo>
                  <a:cubicBezTo>
                    <a:pt x="3479" y="5395"/>
                    <a:pt x="2935" y="4987"/>
                    <a:pt x="2406" y="4498"/>
                  </a:cubicBezTo>
                  <a:cubicBezTo>
                    <a:pt x="2026" y="4145"/>
                    <a:pt x="1713" y="3819"/>
                    <a:pt x="1482" y="3506"/>
                  </a:cubicBezTo>
                  <a:lnTo>
                    <a:pt x="2664" y="3506"/>
                  </a:lnTo>
                  <a:cubicBezTo>
                    <a:pt x="2799" y="3506"/>
                    <a:pt x="2922" y="3424"/>
                    <a:pt x="2962" y="3316"/>
                  </a:cubicBezTo>
                  <a:lnTo>
                    <a:pt x="3044" y="3153"/>
                  </a:lnTo>
                  <a:close/>
                  <a:moveTo>
                    <a:pt x="2433" y="1"/>
                  </a:moveTo>
                  <a:cubicBezTo>
                    <a:pt x="1238" y="1"/>
                    <a:pt x="272" y="1048"/>
                    <a:pt x="272" y="2338"/>
                  </a:cubicBezTo>
                  <a:cubicBezTo>
                    <a:pt x="272" y="2488"/>
                    <a:pt x="300" y="2664"/>
                    <a:pt x="354" y="2841"/>
                  </a:cubicBezTo>
                  <a:lnTo>
                    <a:pt x="341" y="2841"/>
                  </a:lnTo>
                  <a:cubicBezTo>
                    <a:pt x="151" y="2841"/>
                    <a:pt x="1" y="2990"/>
                    <a:pt x="1" y="3180"/>
                  </a:cubicBezTo>
                  <a:cubicBezTo>
                    <a:pt x="1" y="3357"/>
                    <a:pt x="151" y="3506"/>
                    <a:pt x="341" y="3506"/>
                  </a:cubicBezTo>
                  <a:lnTo>
                    <a:pt x="667" y="3506"/>
                  </a:lnTo>
                  <a:cubicBezTo>
                    <a:pt x="952" y="3968"/>
                    <a:pt x="1373" y="4457"/>
                    <a:pt x="1957" y="4987"/>
                  </a:cubicBezTo>
                  <a:cubicBezTo>
                    <a:pt x="2745" y="5734"/>
                    <a:pt x="3533" y="6264"/>
                    <a:pt x="3560" y="6291"/>
                  </a:cubicBezTo>
                  <a:cubicBezTo>
                    <a:pt x="3615" y="6319"/>
                    <a:pt x="3683" y="6346"/>
                    <a:pt x="3750" y="6346"/>
                  </a:cubicBezTo>
                  <a:cubicBezTo>
                    <a:pt x="3819" y="6346"/>
                    <a:pt x="3886" y="6319"/>
                    <a:pt x="3941" y="6291"/>
                  </a:cubicBezTo>
                  <a:cubicBezTo>
                    <a:pt x="3968" y="6264"/>
                    <a:pt x="4756" y="5734"/>
                    <a:pt x="5544" y="4987"/>
                  </a:cubicBezTo>
                  <a:cubicBezTo>
                    <a:pt x="6128" y="4457"/>
                    <a:pt x="6549" y="3968"/>
                    <a:pt x="6835" y="3506"/>
                  </a:cubicBezTo>
                  <a:lnTo>
                    <a:pt x="7161" y="3506"/>
                  </a:lnTo>
                  <a:cubicBezTo>
                    <a:pt x="7351" y="3506"/>
                    <a:pt x="7500" y="3357"/>
                    <a:pt x="7500" y="3180"/>
                  </a:cubicBezTo>
                  <a:cubicBezTo>
                    <a:pt x="7500" y="2990"/>
                    <a:pt x="7351" y="2841"/>
                    <a:pt x="7161" y="2841"/>
                  </a:cubicBezTo>
                  <a:lnTo>
                    <a:pt x="7147" y="2841"/>
                  </a:lnTo>
                  <a:cubicBezTo>
                    <a:pt x="7201" y="2664"/>
                    <a:pt x="7228" y="2488"/>
                    <a:pt x="7228" y="2338"/>
                  </a:cubicBezTo>
                  <a:cubicBezTo>
                    <a:pt x="7228" y="1048"/>
                    <a:pt x="6264" y="1"/>
                    <a:pt x="5069" y="1"/>
                  </a:cubicBezTo>
                  <a:cubicBezTo>
                    <a:pt x="4593" y="1"/>
                    <a:pt x="4131" y="178"/>
                    <a:pt x="3750" y="490"/>
                  </a:cubicBezTo>
                  <a:cubicBezTo>
                    <a:pt x="3370" y="178"/>
                    <a:pt x="2908" y="1"/>
                    <a:pt x="2433" y="1"/>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30;p45">
              <a:extLst>
                <a:ext uri="{FF2B5EF4-FFF2-40B4-BE49-F238E27FC236}">
                  <a16:creationId xmlns:a16="http://schemas.microsoft.com/office/drawing/2014/main" id="{6B10D976-AB9B-41A8-9B20-F0D96717AE1B}"/>
                </a:ext>
              </a:extLst>
            </p:cNvPr>
            <p:cNvSpPr/>
            <p:nvPr/>
          </p:nvSpPr>
          <p:spPr>
            <a:xfrm>
              <a:off x="4340794" y="4407987"/>
              <a:ext cx="14654" cy="14654"/>
            </a:xfrm>
            <a:custGeom>
              <a:avLst/>
              <a:gdLst/>
              <a:ahLst/>
              <a:cxnLst/>
              <a:rect l="l" t="t" r="r" b="b"/>
              <a:pathLst>
                <a:path w="666" h="666" extrusionOk="0">
                  <a:moveTo>
                    <a:pt x="326" y="1"/>
                  </a:moveTo>
                  <a:cubicBezTo>
                    <a:pt x="245" y="1"/>
                    <a:pt x="149" y="41"/>
                    <a:pt x="95" y="95"/>
                  </a:cubicBezTo>
                  <a:cubicBezTo>
                    <a:pt x="27" y="164"/>
                    <a:pt x="0" y="245"/>
                    <a:pt x="0" y="340"/>
                  </a:cubicBezTo>
                  <a:cubicBezTo>
                    <a:pt x="0" y="421"/>
                    <a:pt x="27" y="517"/>
                    <a:pt x="95" y="571"/>
                  </a:cubicBezTo>
                  <a:cubicBezTo>
                    <a:pt x="149" y="639"/>
                    <a:pt x="245" y="666"/>
                    <a:pt x="326" y="666"/>
                  </a:cubicBezTo>
                  <a:cubicBezTo>
                    <a:pt x="421" y="666"/>
                    <a:pt x="502" y="639"/>
                    <a:pt x="571" y="571"/>
                  </a:cubicBezTo>
                  <a:cubicBezTo>
                    <a:pt x="625" y="517"/>
                    <a:pt x="665" y="421"/>
                    <a:pt x="665" y="340"/>
                  </a:cubicBezTo>
                  <a:cubicBezTo>
                    <a:pt x="665" y="245"/>
                    <a:pt x="625" y="164"/>
                    <a:pt x="571" y="95"/>
                  </a:cubicBezTo>
                  <a:cubicBezTo>
                    <a:pt x="502" y="41"/>
                    <a:pt x="421" y="1"/>
                    <a:pt x="326" y="1"/>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2245;p52">
            <a:extLst>
              <a:ext uri="{FF2B5EF4-FFF2-40B4-BE49-F238E27FC236}">
                <a16:creationId xmlns:a16="http://schemas.microsoft.com/office/drawing/2014/main" id="{2BC31949-55E9-4F53-A3EB-EB0AA1DDFC20}"/>
              </a:ext>
            </a:extLst>
          </p:cNvPr>
          <p:cNvSpPr txBox="1"/>
          <p:nvPr/>
        </p:nvSpPr>
        <p:spPr>
          <a:xfrm>
            <a:off x="2489390" y="4535452"/>
            <a:ext cx="929584" cy="35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anum Gothic"/>
                <a:ea typeface="Nanum Gothic"/>
                <a:cs typeface="Nanum Gothic"/>
                <a:sym typeface="Nanum Gothic"/>
              </a:rPr>
              <a:t>Hard Worker</a:t>
            </a:r>
            <a:endParaRPr>
              <a:solidFill>
                <a:srgbClr val="FFFFFF"/>
              </a:solidFill>
              <a:latin typeface="Nanum Gothic"/>
              <a:ea typeface="Nanum Gothic"/>
              <a:cs typeface="Nanum Gothic"/>
              <a:sym typeface="Nanum Gothic"/>
            </a:endParaRPr>
          </a:p>
        </p:txBody>
      </p:sp>
    </p:spTree>
    <p:extLst>
      <p:ext uri="{BB962C8B-B14F-4D97-AF65-F5344CB8AC3E}">
        <p14:creationId xmlns:p14="http://schemas.microsoft.com/office/powerpoint/2010/main" val="344965455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grpSp>
        <p:nvGrpSpPr>
          <p:cNvPr id="67" name="Google Shape;1363;p43">
            <a:extLst>
              <a:ext uri="{FF2B5EF4-FFF2-40B4-BE49-F238E27FC236}">
                <a16:creationId xmlns:a16="http://schemas.microsoft.com/office/drawing/2014/main" id="{7F0A5090-40CE-4325-A7D3-193AF10E971B}"/>
              </a:ext>
            </a:extLst>
          </p:cNvPr>
          <p:cNvGrpSpPr/>
          <p:nvPr/>
        </p:nvGrpSpPr>
        <p:grpSpPr>
          <a:xfrm>
            <a:off x="243439" y="3309637"/>
            <a:ext cx="1558043" cy="1466262"/>
            <a:chOff x="905425" y="238125"/>
            <a:chExt cx="5807100" cy="5236650"/>
          </a:xfrm>
        </p:grpSpPr>
        <p:sp>
          <p:nvSpPr>
            <p:cNvPr id="68" name="Google Shape;1364;p43">
              <a:extLst>
                <a:ext uri="{FF2B5EF4-FFF2-40B4-BE49-F238E27FC236}">
                  <a16:creationId xmlns:a16="http://schemas.microsoft.com/office/drawing/2014/main" id="{FA5CF3D8-D8CD-478A-8B96-65C344599399}"/>
                </a:ext>
              </a:extLst>
            </p:cNvPr>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65;p43">
              <a:extLst>
                <a:ext uri="{FF2B5EF4-FFF2-40B4-BE49-F238E27FC236}">
                  <a16:creationId xmlns:a16="http://schemas.microsoft.com/office/drawing/2014/main" id="{30742608-9652-4409-84DC-BB7A23DA3259}"/>
                </a:ext>
              </a:extLst>
            </p:cNvPr>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66;p43">
              <a:extLst>
                <a:ext uri="{FF2B5EF4-FFF2-40B4-BE49-F238E27FC236}">
                  <a16:creationId xmlns:a16="http://schemas.microsoft.com/office/drawing/2014/main" id="{C22DE249-9FB7-4272-8FAF-954A91EA91B6}"/>
                </a:ext>
              </a:extLst>
            </p:cNvPr>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67;p43">
              <a:extLst>
                <a:ext uri="{FF2B5EF4-FFF2-40B4-BE49-F238E27FC236}">
                  <a16:creationId xmlns:a16="http://schemas.microsoft.com/office/drawing/2014/main" id="{53FD2D13-819F-474D-AAB5-844A967410EA}"/>
                </a:ext>
              </a:extLst>
            </p:cNvPr>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68;p43">
              <a:extLst>
                <a:ext uri="{FF2B5EF4-FFF2-40B4-BE49-F238E27FC236}">
                  <a16:creationId xmlns:a16="http://schemas.microsoft.com/office/drawing/2014/main" id="{8B681725-083A-42AB-BEF5-199925E65E4B}"/>
                </a:ext>
              </a:extLst>
            </p:cNvPr>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69;p43">
              <a:extLst>
                <a:ext uri="{FF2B5EF4-FFF2-40B4-BE49-F238E27FC236}">
                  <a16:creationId xmlns:a16="http://schemas.microsoft.com/office/drawing/2014/main" id="{B6D39C30-EBE0-4994-B505-AE198B84EB8F}"/>
                </a:ext>
              </a:extLst>
            </p:cNvPr>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70;p43">
              <a:extLst>
                <a:ext uri="{FF2B5EF4-FFF2-40B4-BE49-F238E27FC236}">
                  <a16:creationId xmlns:a16="http://schemas.microsoft.com/office/drawing/2014/main" id="{011EF468-548B-4D97-972E-58C65B590585}"/>
                </a:ext>
              </a:extLst>
            </p:cNvPr>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71;p43">
              <a:extLst>
                <a:ext uri="{FF2B5EF4-FFF2-40B4-BE49-F238E27FC236}">
                  <a16:creationId xmlns:a16="http://schemas.microsoft.com/office/drawing/2014/main" id="{2F0710A4-A935-4532-8898-DBFFA152C54F}"/>
                </a:ext>
              </a:extLst>
            </p:cNvPr>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2;p43">
              <a:extLst>
                <a:ext uri="{FF2B5EF4-FFF2-40B4-BE49-F238E27FC236}">
                  <a16:creationId xmlns:a16="http://schemas.microsoft.com/office/drawing/2014/main" id="{376514BA-7CD7-4FCE-A318-227878DB803A}"/>
                </a:ext>
              </a:extLst>
            </p:cNvPr>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73;p43">
              <a:extLst>
                <a:ext uri="{FF2B5EF4-FFF2-40B4-BE49-F238E27FC236}">
                  <a16:creationId xmlns:a16="http://schemas.microsoft.com/office/drawing/2014/main" id="{099351DF-68E7-4F42-B45F-11226B902FB3}"/>
                </a:ext>
              </a:extLst>
            </p:cNvPr>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74;p43">
              <a:extLst>
                <a:ext uri="{FF2B5EF4-FFF2-40B4-BE49-F238E27FC236}">
                  <a16:creationId xmlns:a16="http://schemas.microsoft.com/office/drawing/2014/main" id="{7122ACFA-7FEB-4C72-92F9-4F872C519507}"/>
                </a:ext>
              </a:extLst>
            </p:cNvPr>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75;p43">
              <a:extLst>
                <a:ext uri="{FF2B5EF4-FFF2-40B4-BE49-F238E27FC236}">
                  <a16:creationId xmlns:a16="http://schemas.microsoft.com/office/drawing/2014/main" id="{C44FB0EA-1299-438F-A726-72C0F0095799}"/>
                </a:ext>
              </a:extLst>
            </p:cNvPr>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76;p43">
              <a:extLst>
                <a:ext uri="{FF2B5EF4-FFF2-40B4-BE49-F238E27FC236}">
                  <a16:creationId xmlns:a16="http://schemas.microsoft.com/office/drawing/2014/main" id="{9DF92867-18D0-4CE5-91C8-E90B98E435A9}"/>
                </a:ext>
              </a:extLst>
            </p:cNvPr>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77;p43">
              <a:extLst>
                <a:ext uri="{FF2B5EF4-FFF2-40B4-BE49-F238E27FC236}">
                  <a16:creationId xmlns:a16="http://schemas.microsoft.com/office/drawing/2014/main" id="{734D8822-0DB5-4A36-A955-554FAF9FCC59}"/>
                </a:ext>
              </a:extLst>
            </p:cNvPr>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378;p43">
              <a:extLst>
                <a:ext uri="{FF2B5EF4-FFF2-40B4-BE49-F238E27FC236}">
                  <a16:creationId xmlns:a16="http://schemas.microsoft.com/office/drawing/2014/main" id="{0524CB51-D0C4-4E66-8424-72E6B16D6822}"/>
                </a:ext>
              </a:extLst>
            </p:cNvPr>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379;p43">
              <a:extLst>
                <a:ext uri="{FF2B5EF4-FFF2-40B4-BE49-F238E27FC236}">
                  <a16:creationId xmlns:a16="http://schemas.microsoft.com/office/drawing/2014/main" id="{D07A88FC-B2FC-46F2-8A07-F3F79D063E17}"/>
                </a:ext>
              </a:extLst>
            </p:cNvPr>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80;p43">
              <a:extLst>
                <a:ext uri="{FF2B5EF4-FFF2-40B4-BE49-F238E27FC236}">
                  <a16:creationId xmlns:a16="http://schemas.microsoft.com/office/drawing/2014/main" id="{635AF6DC-82FA-4826-AE1A-CCD13CF6E49C}"/>
                </a:ext>
              </a:extLst>
            </p:cNvPr>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81;p43">
              <a:extLst>
                <a:ext uri="{FF2B5EF4-FFF2-40B4-BE49-F238E27FC236}">
                  <a16:creationId xmlns:a16="http://schemas.microsoft.com/office/drawing/2014/main" id="{26370BCD-9FEE-4F12-85A0-D87D7091991E}"/>
                </a:ext>
              </a:extLst>
            </p:cNvPr>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382;p43">
              <a:extLst>
                <a:ext uri="{FF2B5EF4-FFF2-40B4-BE49-F238E27FC236}">
                  <a16:creationId xmlns:a16="http://schemas.microsoft.com/office/drawing/2014/main" id="{7BFEE9A3-B1C1-4E29-A927-CC357F6360B1}"/>
                </a:ext>
              </a:extLst>
            </p:cNvPr>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383;p43">
              <a:extLst>
                <a:ext uri="{FF2B5EF4-FFF2-40B4-BE49-F238E27FC236}">
                  <a16:creationId xmlns:a16="http://schemas.microsoft.com/office/drawing/2014/main" id="{215FEB8A-D087-4628-A02C-43886C77ADCB}"/>
                </a:ext>
              </a:extLst>
            </p:cNvPr>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84;p43">
              <a:extLst>
                <a:ext uri="{FF2B5EF4-FFF2-40B4-BE49-F238E27FC236}">
                  <a16:creationId xmlns:a16="http://schemas.microsoft.com/office/drawing/2014/main" id="{6E4A8889-86ED-4165-B7B9-4454B0625F6C}"/>
                </a:ext>
              </a:extLst>
            </p:cNvPr>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385;p43">
              <a:extLst>
                <a:ext uri="{FF2B5EF4-FFF2-40B4-BE49-F238E27FC236}">
                  <a16:creationId xmlns:a16="http://schemas.microsoft.com/office/drawing/2014/main" id="{DD4A461D-2D86-4B16-96FA-EC414B6DADF7}"/>
                </a:ext>
              </a:extLst>
            </p:cNvPr>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386;p43">
              <a:extLst>
                <a:ext uri="{FF2B5EF4-FFF2-40B4-BE49-F238E27FC236}">
                  <a16:creationId xmlns:a16="http://schemas.microsoft.com/office/drawing/2014/main" id="{4F71AB83-89EA-45A1-AC0A-02245818ADE1}"/>
                </a:ext>
              </a:extLst>
            </p:cNvPr>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387;p43">
              <a:extLst>
                <a:ext uri="{FF2B5EF4-FFF2-40B4-BE49-F238E27FC236}">
                  <a16:creationId xmlns:a16="http://schemas.microsoft.com/office/drawing/2014/main" id="{46C23C9F-C2A4-4C27-BF6B-D3B24FBB5643}"/>
                </a:ext>
              </a:extLst>
            </p:cNvPr>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388;p43">
              <a:extLst>
                <a:ext uri="{FF2B5EF4-FFF2-40B4-BE49-F238E27FC236}">
                  <a16:creationId xmlns:a16="http://schemas.microsoft.com/office/drawing/2014/main" id="{0C9FB404-45DF-43E2-A637-1FE9DBDD7982}"/>
                </a:ext>
              </a:extLst>
            </p:cNvPr>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389;p43">
              <a:extLst>
                <a:ext uri="{FF2B5EF4-FFF2-40B4-BE49-F238E27FC236}">
                  <a16:creationId xmlns:a16="http://schemas.microsoft.com/office/drawing/2014/main" id="{D512BBAF-659F-409C-AA4F-D3C98D85D34F}"/>
                </a:ext>
              </a:extLst>
            </p:cNvPr>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1393;p43">
            <a:extLst>
              <a:ext uri="{FF2B5EF4-FFF2-40B4-BE49-F238E27FC236}">
                <a16:creationId xmlns:a16="http://schemas.microsoft.com/office/drawing/2014/main" id="{A7B820B6-9188-4D77-BA7E-159A7673CEE1}"/>
              </a:ext>
            </a:extLst>
          </p:cNvPr>
          <p:cNvSpPr/>
          <p:nvPr/>
        </p:nvSpPr>
        <p:spPr>
          <a:xfrm rot="5400000">
            <a:off x="2699589" y="-595000"/>
            <a:ext cx="3885959" cy="7442995"/>
          </a:xfrm>
          <a:prstGeom prst="roundRect">
            <a:avLst>
              <a:gd name="adj" fmla="val 7329"/>
            </a:avLst>
          </a:prstGeom>
          <a:solidFill>
            <a:srgbClr val="000000"/>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3"/>
          <p:cNvSpPr/>
          <p:nvPr/>
        </p:nvSpPr>
        <p:spPr>
          <a:xfrm rot="10800000">
            <a:off x="7780116" y="1725519"/>
            <a:ext cx="1167900" cy="1167900"/>
          </a:xfrm>
          <a:prstGeom prst="arc">
            <a:avLst>
              <a:gd name="adj1" fmla="val 5397259"/>
              <a:gd name="adj2" fmla="val 16223967"/>
            </a:avLst>
          </a:prstGeom>
          <a:noFill/>
          <a:ln w="2286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SEARCH </a:t>
            </a:r>
            <a:r>
              <a:rPr lang="en">
                <a:solidFill>
                  <a:schemeClr val="lt2"/>
                </a:solidFill>
              </a:rPr>
              <a:t>FUNCTION</a:t>
            </a:r>
            <a:endParaRPr>
              <a:solidFill>
                <a:schemeClr val="lt2"/>
              </a:solidFill>
            </a:endParaRPr>
          </a:p>
        </p:txBody>
      </p:sp>
      <p:grpSp>
        <p:nvGrpSpPr>
          <p:cNvPr id="1396" name="Google Shape;1396;p43"/>
          <p:cNvGrpSpPr/>
          <p:nvPr/>
        </p:nvGrpSpPr>
        <p:grpSpPr>
          <a:xfrm>
            <a:off x="6799453" y="2210756"/>
            <a:ext cx="2112623" cy="1905093"/>
            <a:chOff x="905425" y="238125"/>
            <a:chExt cx="5807100" cy="5236650"/>
          </a:xfrm>
        </p:grpSpPr>
        <p:sp>
          <p:nvSpPr>
            <p:cNvPr id="1397" name="Google Shape;1397;p43"/>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3"/>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3"/>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3"/>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3"/>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3"/>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3"/>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3"/>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3"/>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3"/>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3"/>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3"/>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3"/>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3"/>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3"/>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3"/>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3"/>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3"/>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3"/>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3"/>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3"/>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3"/>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3"/>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3"/>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3"/>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3"/>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5" name="Picture 94">
            <a:extLst>
              <a:ext uri="{FF2B5EF4-FFF2-40B4-BE49-F238E27FC236}">
                <a16:creationId xmlns:a16="http://schemas.microsoft.com/office/drawing/2014/main" id="{D93F7D86-1FF4-400C-86D4-F411DC951E69}"/>
              </a:ext>
            </a:extLst>
          </p:cNvPr>
          <p:cNvPicPr>
            <a:picLocks noChangeAspect="1"/>
          </p:cNvPicPr>
          <p:nvPr/>
        </p:nvPicPr>
        <p:blipFill>
          <a:blip r:embed="rId3"/>
          <a:stretch>
            <a:fillRect/>
          </a:stretch>
        </p:blipFill>
        <p:spPr>
          <a:xfrm>
            <a:off x="1234755" y="1480365"/>
            <a:ext cx="6562232" cy="3322028"/>
          </a:xfrm>
          <a:prstGeom prst="rect">
            <a:avLst/>
          </a:prstGeom>
        </p:spPr>
      </p:pic>
      <p:sp>
        <p:nvSpPr>
          <p:cNvPr id="96" name="Rectangle 95">
            <a:extLst>
              <a:ext uri="{FF2B5EF4-FFF2-40B4-BE49-F238E27FC236}">
                <a16:creationId xmlns:a16="http://schemas.microsoft.com/office/drawing/2014/main" id="{58F8E81C-C5CC-49C0-92A1-C955DE10ABB3}"/>
              </a:ext>
            </a:extLst>
          </p:cNvPr>
          <p:cNvSpPr/>
          <p:nvPr/>
        </p:nvSpPr>
        <p:spPr>
          <a:xfrm>
            <a:off x="4177145" y="3391314"/>
            <a:ext cx="692728" cy="234469"/>
          </a:xfrm>
          <a:prstGeom prst="rect">
            <a:avLst/>
          </a:prstGeom>
          <a:solidFill>
            <a:schemeClr val="tx2">
              <a:alpha val="1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922360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350" name="Google Shape;1393;p43">
            <a:extLst>
              <a:ext uri="{FF2B5EF4-FFF2-40B4-BE49-F238E27FC236}">
                <a16:creationId xmlns:a16="http://schemas.microsoft.com/office/drawing/2014/main" id="{D375BC34-8DA7-4298-8252-76A76436DE74}"/>
              </a:ext>
            </a:extLst>
          </p:cNvPr>
          <p:cNvSpPr/>
          <p:nvPr/>
        </p:nvSpPr>
        <p:spPr>
          <a:xfrm>
            <a:off x="2699223" y="1207234"/>
            <a:ext cx="5363819" cy="3491241"/>
          </a:xfrm>
          <a:prstGeom prst="roundRect">
            <a:avLst>
              <a:gd name="adj" fmla="val 7329"/>
            </a:avLst>
          </a:prstGeom>
          <a:solidFill>
            <a:srgbClr val="000000"/>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SEARCH </a:t>
            </a:r>
            <a:r>
              <a:rPr lang="en">
                <a:solidFill>
                  <a:schemeClr val="lt2"/>
                </a:solidFill>
              </a:rPr>
              <a:t>FUNCTION</a:t>
            </a:r>
            <a:endParaRPr>
              <a:solidFill>
                <a:schemeClr val="lt2"/>
              </a:solidFill>
            </a:endParaRPr>
          </a:p>
        </p:txBody>
      </p:sp>
      <p:sp>
        <p:nvSpPr>
          <p:cNvPr id="1393" name="Google Shape;1393;p43"/>
          <p:cNvSpPr/>
          <p:nvPr/>
        </p:nvSpPr>
        <p:spPr>
          <a:xfrm rot="5400000">
            <a:off x="503654" y="841176"/>
            <a:ext cx="1473621" cy="2225541"/>
          </a:xfrm>
          <a:prstGeom prst="roundRect">
            <a:avLst>
              <a:gd name="adj" fmla="val 7329"/>
            </a:avLst>
          </a:prstGeom>
          <a:solidFill>
            <a:srgbClr val="000000"/>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3"/>
          <p:cNvSpPr/>
          <p:nvPr/>
        </p:nvSpPr>
        <p:spPr>
          <a:xfrm>
            <a:off x="6599518" y="1527675"/>
            <a:ext cx="45719" cy="45719"/>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CCF33CA7-BCF0-4818-9A71-38F9F81C2EC4}"/>
              </a:ext>
            </a:extLst>
          </p:cNvPr>
          <p:cNvPicPr>
            <a:picLocks noChangeAspect="1"/>
          </p:cNvPicPr>
          <p:nvPr/>
        </p:nvPicPr>
        <p:blipFill>
          <a:blip r:embed="rId3"/>
          <a:stretch>
            <a:fillRect/>
          </a:stretch>
        </p:blipFill>
        <p:spPr>
          <a:xfrm>
            <a:off x="236418" y="1383653"/>
            <a:ext cx="2013395" cy="1137672"/>
          </a:xfrm>
          <a:prstGeom prst="rect">
            <a:avLst/>
          </a:prstGeom>
        </p:spPr>
      </p:pic>
      <p:grpSp>
        <p:nvGrpSpPr>
          <p:cNvPr id="351" name="Google Shape;1396;p43">
            <a:extLst>
              <a:ext uri="{FF2B5EF4-FFF2-40B4-BE49-F238E27FC236}">
                <a16:creationId xmlns:a16="http://schemas.microsoft.com/office/drawing/2014/main" id="{8611EDB3-4255-42F2-A5FD-B8BD1EDB196D}"/>
              </a:ext>
            </a:extLst>
          </p:cNvPr>
          <p:cNvGrpSpPr/>
          <p:nvPr/>
        </p:nvGrpSpPr>
        <p:grpSpPr>
          <a:xfrm>
            <a:off x="6799453" y="2210756"/>
            <a:ext cx="2112623" cy="1905093"/>
            <a:chOff x="905425" y="238125"/>
            <a:chExt cx="5807100" cy="5236650"/>
          </a:xfrm>
        </p:grpSpPr>
        <p:sp>
          <p:nvSpPr>
            <p:cNvPr id="352" name="Google Shape;1397;p43">
              <a:extLst>
                <a:ext uri="{FF2B5EF4-FFF2-40B4-BE49-F238E27FC236}">
                  <a16:creationId xmlns:a16="http://schemas.microsoft.com/office/drawing/2014/main" id="{718AA3DB-DFC7-469E-91F5-DEE278539B1E}"/>
                </a:ext>
              </a:extLst>
            </p:cNvPr>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398;p43">
              <a:extLst>
                <a:ext uri="{FF2B5EF4-FFF2-40B4-BE49-F238E27FC236}">
                  <a16:creationId xmlns:a16="http://schemas.microsoft.com/office/drawing/2014/main" id="{5F0C9C38-3217-4069-90C2-224C7107DBE8}"/>
                </a:ext>
              </a:extLst>
            </p:cNvPr>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399;p43">
              <a:extLst>
                <a:ext uri="{FF2B5EF4-FFF2-40B4-BE49-F238E27FC236}">
                  <a16:creationId xmlns:a16="http://schemas.microsoft.com/office/drawing/2014/main" id="{10412154-203A-4D81-A203-745718D63087}"/>
                </a:ext>
              </a:extLst>
            </p:cNvPr>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400;p43">
              <a:extLst>
                <a:ext uri="{FF2B5EF4-FFF2-40B4-BE49-F238E27FC236}">
                  <a16:creationId xmlns:a16="http://schemas.microsoft.com/office/drawing/2014/main" id="{DBB1B8C8-926E-4E5D-A3A6-D7DECFEE6D7C}"/>
                </a:ext>
              </a:extLst>
            </p:cNvPr>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401;p43">
              <a:extLst>
                <a:ext uri="{FF2B5EF4-FFF2-40B4-BE49-F238E27FC236}">
                  <a16:creationId xmlns:a16="http://schemas.microsoft.com/office/drawing/2014/main" id="{23CBE2B6-2295-4890-B388-E41BCE751048}"/>
                </a:ext>
              </a:extLst>
            </p:cNvPr>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402;p43">
              <a:extLst>
                <a:ext uri="{FF2B5EF4-FFF2-40B4-BE49-F238E27FC236}">
                  <a16:creationId xmlns:a16="http://schemas.microsoft.com/office/drawing/2014/main" id="{E8704A65-6865-4A1F-9A62-02DD9DBA2539}"/>
                </a:ext>
              </a:extLst>
            </p:cNvPr>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403;p43">
              <a:extLst>
                <a:ext uri="{FF2B5EF4-FFF2-40B4-BE49-F238E27FC236}">
                  <a16:creationId xmlns:a16="http://schemas.microsoft.com/office/drawing/2014/main" id="{A73E6F68-FE84-4872-BD62-83128E18BB9D}"/>
                </a:ext>
              </a:extLst>
            </p:cNvPr>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404;p43">
              <a:extLst>
                <a:ext uri="{FF2B5EF4-FFF2-40B4-BE49-F238E27FC236}">
                  <a16:creationId xmlns:a16="http://schemas.microsoft.com/office/drawing/2014/main" id="{987AFB9B-E91A-49E3-A0E0-394789F3B1BA}"/>
                </a:ext>
              </a:extLst>
            </p:cNvPr>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405;p43">
              <a:extLst>
                <a:ext uri="{FF2B5EF4-FFF2-40B4-BE49-F238E27FC236}">
                  <a16:creationId xmlns:a16="http://schemas.microsoft.com/office/drawing/2014/main" id="{5F7D2746-A0B1-4A9A-A7F1-4FA9212CFC90}"/>
                </a:ext>
              </a:extLst>
            </p:cNvPr>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406;p43">
              <a:extLst>
                <a:ext uri="{FF2B5EF4-FFF2-40B4-BE49-F238E27FC236}">
                  <a16:creationId xmlns:a16="http://schemas.microsoft.com/office/drawing/2014/main" id="{EC562F96-CA2A-429B-8879-6892F1AB3C23}"/>
                </a:ext>
              </a:extLst>
            </p:cNvPr>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407;p43">
              <a:extLst>
                <a:ext uri="{FF2B5EF4-FFF2-40B4-BE49-F238E27FC236}">
                  <a16:creationId xmlns:a16="http://schemas.microsoft.com/office/drawing/2014/main" id="{08CB0CAD-8DFB-488B-8270-FD33E5ECEB67}"/>
                </a:ext>
              </a:extLst>
            </p:cNvPr>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408;p43">
              <a:extLst>
                <a:ext uri="{FF2B5EF4-FFF2-40B4-BE49-F238E27FC236}">
                  <a16:creationId xmlns:a16="http://schemas.microsoft.com/office/drawing/2014/main" id="{E983CE58-FB80-49B9-B9B2-751731A31C13}"/>
                </a:ext>
              </a:extLst>
            </p:cNvPr>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409;p43">
              <a:extLst>
                <a:ext uri="{FF2B5EF4-FFF2-40B4-BE49-F238E27FC236}">
                  <a16:creationId xmlns:a16="http://schemas.microsoft.com/office/drawing/2014/main" id="{0D4A5B44-6C4B-4ADF-92EF-74CB45CB905A}"/>
                </a:ext>
              </a:extLst>
            </p:cNvPr>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410;p43">
              <a:extLst>
                <a:ext uri="{FF2B5EF4-FFF2-40B4-BE49-F238E27FC236}">
                  <a16:creationId xmlns:a16="http://schemas.microsoft.com/office/drawing/2014/main" id="{3DF5122F-8629-4D98-8D44-4C7386D48E5B}"/>
                </a:ext>
              </a:extLst>
            </p:cNvPr>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411;p43">
              <a:extLst>
                <a:ext uri="{FF2B5EF4-FFF2-40B4-BE49-F238E27FC236}">
                  <a16:creationId xmlns:a16="http://schemas.microsoft.com/office/drawing/2014/main" id="{14053D6F-B899-4AF2-BDDE-E51FA7369706}"/>
                </a:ext>
              </a:extLst>
            </p:cNvPr>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412;p43">
              <a:extLst>
                <a:ext uri="{FF2B5EF4-FFF2-40B4-BE49-F238E27FC236}">
                  <a16:creationId xmlns:a16="http://schemas.microsoft.com/office/drawing/2014/main" id="{87DCC314-2BA6-47EA-8C9A-43E73A8C8A52}"/>
                </a:ext>
              </a:extLst>
            </p:cNvPr>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413;p43">
              <a:extLst>
                <a:ext uri="{FF2B5EF4-FFF2-40B4-BE49-F238E27FC236}">
                  <a16:creationId xmlns:a16="http://schemas.microsoft.com/office/drawing/2014/main" id="{E8C87164-CCDA-4903-ABDE-542F7747B497}"/>
                </a:ext>
              </a:extLst>
            </p:cNvPr>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414;p43">
              <a:extLst>
                <a:ext uri="{FF2B5EF4-FFF2-40B4-BE49-F238E27FC236}">
                  <a16:creationId xmlns:a16="http://schemas.microsoft.com/office/drawing/2014/main" id="{9BC424C7-FFF4-4718-ADC9-D660D47BAD01}"/>
                </a:ext>
              </a:extLst>
            </p:cNvPr>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415;p43">
              <a:extLst>
                <a:ext uri="{FF2B5EF4-FFF2-40B4-BE49-F238E27FC236}">
                  <a16:creationId xmlns:a16="http://schemas.microsoft.com/office/drawing/2014/main" id="{304C2512-3FDD-4B43-ABD3-3D7D2E158A49}"/>
                </a:ext>
              </a:extLst>
            </p:cNvPr>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416;p43">
              <a:extLst>
                <a:ext uri="{FF2B5EF4-FFF2-40B4-BE49-F238E27FC236}">
                  <a16:creationId xmlns:a16="http://schemas.microsoft.com/office/drawing/2014/main" id="{1ED1C370-1FBA-4DE7-8A62-F9DAB75310A7}"/>
                </a:ext>
              </a:extLst>
            </p:cNvPr>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417;p43">
              <a:extLst>
                <a:ext uri="{FF2B5EF4-FFF2-40B4-BE49-F238E27FC236}">
                  <a16:creationId xmlns:a16="http://schemas.microsoft.com/office/drawing/2014/main" id="{888D971D-C202-4582-B602-3C2A7E2D3C28}"/>
                </a:ext>
              </a:extLst>
            </p:cNvPr>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418;p43">
              <a:extLst>
                <a:ext uri="{FF2B5EF4-FFF2-40B4-BE49-F238E27FC236}">
                  <a16:creationId xmlns:a16="http://schemas.microsoft.com/office/drawing/2014/main" id="{4DDAEDDD-4501-458D-B8AF-0BE6CDEF64D1}"/>
                </a:ext>
              </a:extLst>
            </p:cNvPr>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419;p43">
              <a:extLst>
                <a:ext uri="{FF2B5EF4-FFF2-40B4-BE49-F238E27FC236}">
                  <a16:creationId xmlns:a16="http://schemas.microsoft.com/office/drawing/2014/main" id="{11242722-5264-42D4-A58A-F56319E23EBB}"/>
                </a:ext>
              </a:extLst>
            </p:cNvPr>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420;p43">
              <a:extLst>
                <a:ext uri="{FF2B5EF4-FFF2-40B4-BE49-F238E27FC236}">
                  <a16:creationId xmlns:a16="http://schemas.microsoft.com/office/drawing/2014/main" id="{0B01AFDA-E1AC-41C0-9021-17959D3D3D66}"/>
                </a:ext>
              </a:extLst>
            </p:cNvPr>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421;p43">
              <a:extLst>
                <a:ext uri="{FF2B5EF4-FFF2-40B4-BE49-F238E27FC236}">
                  <a16:creationId xmlns:a16="http://schemas.microsoft.com/office/drawing/2014/main" id="{60E25139-A227-494C-8BA7-FEB9CBE99375}"/>
                </a:ext>
              </a:extLst>
            </p:cNvPr>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422;p43">
              <a:extLst>
                <a:ext uri="{FF2B5EF4-FFF2-40B4-BE49-F238E27FC236}">
                  <a16:creationId xmlns:a16="http://schemas.microsoft.com/office/drawing/2014/main" id="{6DBF092F-55BB-4A7B-973E-326C64C737C5}"/>
                </a:ext>
              </a:extLst>
            </p:cNvPr>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3D392A2-C2FF-45E0-88D0-0D01F03341A6}"/>
              </a:ext>
            </a:extLst>
          </p:cNvPr>
          <p:cNvPicPr>
            <a:picLocks noChangeAspect="1"/>
          </p:cNvPicPr>
          <p:nvPr/>
        </p:nvPicPr>
        <p:blipFill>
          <a:blip r:embed="rId4"/>
          <a:stretch>
            <a:fillRect/>
          </a:stretch>
        </p:blipFill>
        <p:spPr>
          <a:xfrm>
            <a:off x="2853042" y="1449561"/>
            <a:ext cx="5056179" cy="3006560"/>
          </a:xfrm>
          <a:prstGeom prst="rect">
            <a:avLst/>
          </a:prstGeom>
        </p:spPr>
      </p:pic>
      <p:sp>
        <p:nvSpPr>
          <p:cNvPr id="378" name="Google Shape;1390;p43">
            <a:extLst>
              <a:ext uri="{FF2B5EF4-FFF2-40B4-BE49-F238E27FC236}">
                <a16:creationId xmlns:a16="http://schemas.microsoft.com/office/drawing/2014/main" id="{BAE5F00D-6A29-4C2E-85B5-9192D302C853}"/>
              </a:ext>
            </a:extLst>
          </p:cNvPr>
          <p:cNvSpPr/>
          <p:nvPr/>
        </p:nvSpPr>
        <p:spPr>
          <a:xfrm rot="10800000">
            <a:off x="7479090" y="1559734"/>
            <a:ext cx="1167900" cy="1167900"/>
          </a:xfrm>
          <a:prstGeom prst="arc">
            <a:avLst>
              <a:gd name="adj1" fmla="val 5397259"/>
              <a:gd name="adj2" fmla="val 16223967"/>
            </a:avLst>
          </a:prstGeom>
          <a:noFill/>
          <a:ln w="2286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A0778157-0BAC-4F82-AADD-A3A246CF101F}"/>
              </a:ext>
            </a:extLst>
          </p:cNvPr>
          <p:cNvSpPr/>
          <p:nvPr/>
        </p:nvSpPr>
        <p:spPr>
          <a:xfrm>
            <a:off x="4316505" y="4115850"/>
            <a:ext cx="1210235" cy="234478"/>
          </a:xfrm>
          <a:prstGeom prst="rect">
            <a:avLst/>
          </a:prstGeom>
          <a:solidFill>
            <a:schemeClr val="tx2">
              <a:alpha val="1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44717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sp>
        <p:nvSpPr>
          <p:cNvPr id="2293" name="Google Shape;2293;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DATABASE</a:t>
            </a:r>
            <a:r>
              <a:rPr lang="en"/>
              <a:t> INFORMATION</a:t>
            </a:r>
            <a:endParaRPr/>
          </a:p>
        </p:txBody>
      </p:sp>
      <p:sp>
        <p:nvSpPr>
          <p:cNvPr id="2294" name="Google Shape;2294;p54"/>
          <p:cNvSpPr txBox="1">
            <a:spLocks noGrp="1"/>
          </p:cNvSpPr>
          <p:nvPr>
            <p:ph type="subTitle" idx="1"/>
          </p:nvPr>
        </p:nvSpPr>
        <p:spPr>
          <a:xfrm>
            <a:off x="390951" y="3906621"/>
            <a:ext cx="2501400" cy="68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Scouting Report</a:t>
            </a:r>
            <a:endParaRPr/>
          </a:p>
        </p:txBody>
      </p:sp>
      <p:sp>
        <p:nvSpPr>
          <p:cNvPr id="2295" name="Google Shape;2295;p54"/>
          <p:cNvSpPr txBox="1">
            <a:spLocks noGrp="1"/>
          </p:cNvSpPr>
          <p:nvPr>
            <p:ph type="subTitle" idx="2"/>
          </p:nvPr>
        </p:nvSpPr>
        <p:spPr>
          <a:xfrm>
            <a:off x="3333798" y="4412125"/>
            <a:ext cx="250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Fits coach requirements</a:t>
            </a:r>
            <a:endParaRPr/>
          </a:p>
        </p:txBody>
      </p:sp>
      <p:sp>
        <p:nvSpPr>
          <p:cNvPr id="2296" name="Google Shape;2296;p54"/>
          <p:cNvSpPr txBox="1">
            <a:spLocks noGrp="1"/>
          </p:cNvSpPr>
          <p:nvPr>
            <p:ph type="subTitle" idx="3"/>
          </p:nvPr>
        </p:nvSpPr>
        <p:spPr>
          <a:xfrm>
            <a:off x="390952" y="1439849"/>
            <a:ext cx="2501400" cy="6949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 </a:t>
            </a:r>
            <a:r>
              <a:rPr lang="en">
                <a:solidFill>
                  <a:schemeClr val="bg1"/>
                </a:solidFill>
              </a:rPr>
              <a:t>MANUEL SILVA</a:t>
            </a:r>
            <a:endParaRPr lang="en">
              <a:solidFill>
                <a:schemeClr val="lt2"/>
              </a:solidFill>
            </a:endParaRPr>
          </a:p>
          <a:p>
            <a:pPr marL="0" lvl="0" indent="0" algn="l" rtl="0">
              <a:spcBef>
                <a:spcPts val="0"/>
              </a:spcBef>
              <a:spcAft>
                <a:spcPts val="0"/>
              </a:spcAft>
              <a:buNone/>
            </a:pPr>
            <a:r>
              <a:rPr lang="en">
                <a:solidFill>
                  <a:schemeClr val="lt2"/>
                </a:solidFill>
              </a:rPr>
              <a:t>   SCOUT</a:t>
            </a:r>
            <a:endParaRPr/>
          </a:p>
        </p:txBody>
      </p:sp>
      <p:sp>
        <p:nvSpPr>
          <p:cNvPr id="2297" name="Google Shape;2297;p54"/>
          <p:cNvSpPr txBox="1">
            <a:spLocks noGrp="1"/>
          </p:cNvSpPr>
          <p:nvPr>
            <p:ph type="subTitle" idx="4"/>
          </p:nvPr>
        </p:nvSpPr>
        <p:spPr>
          <a:xfrm>
            <a:off x="3333797" y="3771820"/>
            <a:ext cx="2501400" cy="6962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 </a:t>
            </a:r>
            <a:r>
              <a:rPr lang="en"/>
              <a:t>DAVID MIGUEL</a:t>
            </a:r>
          </a:p>
          <a:p>
            <a:pPr marL="0" lvl="0" indent="0" algn="l" rtl="0">
              <a:spcBef>
                <a:spcPts val="0"/>
              </a:spcBef>
              <a:spcAft>
                <a:spcPts val="0"/>
              </a:spcAft>
              <a:buNone/>
            </a:pPr>
            <a:r>
              <a:rPr lang="en">
                <a:solidFill>
                  <a:schemeClr val="tx2"/>
                </a:solidFill>
              </a:rPr>
              <a:t>   PLAYER</a:t>
            </a:r>
            <a:endParaRPr>
              <a:solidFill>
                <a:schemeClr val="tx2"/>
              </a:solidFill>
            </a:endParaRPr>
          </a:p>
        </p:txBody>
      </p:sp>
      <p:sp>
        <p:nvSpPr>
          <p:cNvPr id="2298" name="Google Shape;2298;p54"/>
          <p:cNvSpPr txBox="1">
            <a:spLocks noGrp="1"/>
          </p:cNvSpPr>
          <p:nvPr>
            <p:ph type="subTitle" idx="5"/>
          </p:nvPr>
        </p:nvSpPr>
        <p:spPr>
          <a:xfrm>
            <a:off x="6341653" y="3934352"/>
            <a:ext cx="2310684" cy="68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Report</a:t>
            </a:r>
            <a:endParaRPr/>
          </a:p>
        </p:txBody>
      </p:sp>
      <p:sp>
        <p:nvSpPr>
          <p:cNvPr id="2300" name="Google Shape;2300;p54"/>
          <p:cNvSpPr txBox="1">
            <a:spLocks noGrp="1"/>
          </p:cNvSpPr>
          <p:nvPr>
            <p:ph type="subTitle" idx="7"/>
          </p:nvPr>
        </p:nvSpPr>
        <p:spPr>
          <a:xfrm>
            <a:off x="6251648" y="1444891"/>
            <a:ext cx="2501400" cy="68990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JORGE MENDES </a:t>
            </a:r>
            <a:r>
              <a:rPr lang="en">
                <a:solidFill>
                  <a:schemeClr val="lt2"/>
                </a:solidFill>
              </a:rPr>
              <a:t>/ </a:t>
            </a:r>
            <a:endParaRPr lang="en-US">
              <a:solidFill>
                <a:schemeClr val="lt2"/>
              </a:solidFill>
            </a:endParaRPr>
          </a:p>
          <a:p>
            <a:pPr marL="0" lvl="0" indent="0" algn="r" rtl="0">
              <a:spcBef>
                <a:spcPts val="0"/>
              </a:spcBef>
              <a:spcAft>
                <a:spcPts val="0"/>
              </a:spcAft>
              <a:buNone/>
            </a:pPr>
            <a:r>
              <a:rPr lang="en-US">
                <a:solidFill>
                  <a:schemeClr val="tx2"/>
                </a:solidFill>
              </a:rPr>
              <a:t>AGENT</a:t>
            </a:r>
          </a:p>
        </p:txBody>
      </p:sp>
      <p:sp>
        <p:nvSpPr>
          <p:cNvPr id="2317" name="Google Shape;2317;p54"/>
          <p:cNvSpPr/>
          <p:nvPr/>
        </p:nvSpPr>
        <p:spPr>
          <a:xfrm>
            <a:off x="2892352" y="1550108"/>
            <a:ext cx="1392499" cy="298069"/>
          </a:xfrm>
          <a:custGeom>
            <a:avLst/>
            <a:gdLst/>
            <a:ahLst/>
            <a:cxnLst/>
            <a:rect l="l" t="t" r="r" b="b"/>
            <a:pathLst>
              <a:path w="42861" h="13212" extrusionOk="0">
                <a:moveTo>
                  <a:pt x="0" y="0"/>
                </a:moveTo>
                <a:lnTo>
                  <a:pt x="42861" y="0"/>
                </a:lnTo>
                <a:lnTo>
                  <a:pt x="42861" y="13212"/>
                </a:lnTo>
              </a:path>
            </a:pathLst>
          </a:custGeom>
          <a:noFill/>
          <a:ln w="19050" cap="flat" cmpd="sng">
            <a:solidFill>
              <a:srgbClr val="000000"/>
            </a:solidFill>
            <a:prstDash val="dash"/>
            <a:round/>
            <a:headEnd type="none" w="med" len="med"/>
            <a:tailEnd type="oval" w="med" len="med"/>
          </a:ln>
        </p:spPr>
      </p:sp>
      <p:sp>
        <p:nvSpPr>
          <p:cNvPr id="2318" name="Google Shape;2318;p54"/>
          <p:cNvSpPr/>
          <p:nvPr/>
        </p:nvSpPr>
        <p:spPr>
          <a:xfrm flipH="1">
            <a:off x="4851056" y="1550108"/>
            <a:ext cx="1389888" cy="298069"/>
          </a:xfrm>
          <a:custGeom>
            <a:avLst/>
            <a:gdLst/>
            <a:ahLst/>
            <a:cxnLst/>
            <a:rect l="l" t="t" r="r" b="b"/>
            <a:pathLst>
              <a:path w="42861" h="13212" extrusionOk="0">
                <a:moveTo>
                  <a:pt x="0" y="0"/>
                </a:moveTo>
                <a:lnTo>
                  <a:pt x="42861" y="0"/>
                </a:lnTo>
                <a:lnTo>
                  <a:pt x="42861" y="13212"/>
                </a:lnTo>
              </a:path>
            </a:pathLst>
          </a:custGeom>
          <a:noFill/>
          <a:ln w="19050" cap="flat" cmpd="sng">
            <a:solidFill>
              <a:srgbClr val="000000"/>
            </a:solidFill>
            <a:prstDash val="dash"/>
            <a:round/>
            <a:headEnd type="none" w="med" len="med"/>
            <a:tailEnd type="oval" w="med" len="med"/>
          </a:ln>
        </p:spPr>
      </p:sp>
      <p:pic>
        <p:nvPicPr>
          <p:cNvPr id="32" name="Picture 2">
            <a:extLst>
              <a:ext uri="{FF2B5EF4-FFF2-40B4-BE49-F238E27FC236}">
                <a16:creationId xmlns:a16="http://schemas.microsoft.com/office/drawing/2014/main" id="{4F592467-4203-4C2D-872D-415B5A567B16}"/>
              </a:ext>
            </a:extLst>
          </p:cNvPr>
          <p:cNvPicPr>
            <a:picLocks noChangeAspect="1" noChangeArrowheads="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b="14552"/>
          <a:stretch/>
        </p:blipFill>
        <p:spPr bwMode="auto">
          <a:xfrm>
            <a:off x="3711226" y="1924084"/>
            <a:ext cx="1721547" cy="1771829"/>
          </a:xfrm>
          <a:prstGeom prst="rect">
            <a:avLst/>
          </a:prstGeom>
          <a:noFill/>
          <a:ln w="38100">
            <a:solidFill>
              <a:schemeClr val="tx2"/>
            </a:solidFill>
          </a:ln>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17994F17-3556-4A29-8EE5-518B8FE46B5A}"/>
              </a:ext>
            </a:extLst>
          </p:cNvPr>
          <p:cNvPicPr>
            <a:picLocks noChangeAspect="1" noChangeArrowheads="1"/>
          </p:cNvPicPr>
          <p:nvPr/>
        </p:nvPicPr>
        <p:blipFill>
          <a:blip r:embed="rId4">
            <a:duotone>
              <a:prstClr val="black"/>
              <a:schemeClr val="tx2">
                <a:tint val="45000"/>
                <a:satMod val="400000"/>
              </a:schemeClr>
            </a:duotone>
            <a:extLst>
              <a:ext uri="{837473B0-CC2E-450A-ABE3-18F120FF3D39}">
                <a1611:picAttrSrcUrl xmlns:a1611="http://schemas.microsoft.com/office/drawing/2016/11/main" r:id="rId5"/>
              </a:ext>
            </a:extLst>
          </a:blip>
          <a:srcRect l="23280" r="23280"/>
          <a:stretch/>
        </p:blipFill>
        <p:spPr bwMode="auto">
          <a:xfrm>
            <a:off x="6636222" y="2155765"/>
            <a:ext cx="1721547" cy="1771829"/>
          </a:xfrm>
          <a:prstGeom prst="rect">
            <a:avLst/>
          </a:prstGeom>
          <a:noFill/>
          <a:ln w="38100">
            <a:solidFill>
              <a:schemeClr val="tx2"/>
            </a:solidFill>
          </a:ln>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5A224C81-D237-43A1-BAD4-1A91AC33C0EE}"/>
              </a:ext>
            </a:extLst>
          </p:cNvPr>
          <p:cNvPicPr>
            <a:picLocks noChangeAspect="1" noChangeArrowheads="1"/>
          </p:cNvPicPr>
          <p:nvPr/>
        </p:nvPicPr>
        <p:blipFill>
          <a:blip r:embed="rId6">
            <a:duotone>
              <a:prstClr val="black"/>
              <a:schemeClr val="tx2">
                <a:tint val="45000"/>
                <a:satMod val="400000"/>
              </a:schemeClr>
            </a:duotone>
          </a:blip>
          <a:srcRect l="24286" r="24286"/>
          <a:stretch/>
        </p:blipFill>
        <p:spPr bwMode="auto">
          <a:xfrm>
            <a:off x="780878" y="2134792"/>
            <a:ext cx="1721547" cy="1771829"/>
          </a:xfrm>
          <a:prstGeom prst="rect">
            <a:avLst/>
          </a:prstGeom>
          <a:noFill/>
          <a:ln w="3810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30667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sp>
        <p:nvSpPr>
          <p:cNvPr id="2293" name="Google Shape;2293;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DATABASE</a:t>
            </a:r>
            <a:r>
              <a:rPr lang="en"/>
              <a:t> INFORMATION</a:t>
            </a:r>
            <a:endParaRPr/>
          </a:p>
        </p:txBody>
      </p:sp>
      <p:sp>
        <p:nvSpPr>
          <p:cNvPr id="2294" name="Google Shape;2294;p54"/>
          <p:cNvSpPr txBox="1">
            <a:spLocks noGrp="1"/>
          </p:cNvSpPr>
          <p:nvPr>
            <p:ph type="subTitle" idx="1"/>
          </p:nvPr>
        </p:nvSpPr>
        <p:spPr>
          <a:xfrm>
            <a:off x="390951" y="3906621"/>
            <a:ext cx="2501400" cy="68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Scouting Report</a:t>
            </a:r>
            <a:endParaRPr/>
          </a:p>
        </p:txBody>
      </p:sp>
      <p:sp>
        <p:nvSpPr>
          <p:cNvPr id="2296" name="Google Shape;2296;p54"/>
          <p:cNvSpPr txBox="1">
            <a:spLocks noGrp="1"/>
          </p:cNvSpPr>
          <p:nvPr>
            <p:ph type="subTitle" idx="3"/>
          </p:nvPr>
        </p:nvSpPr>
        <p:spPr>
          <a:xfrm>
            <a:off x="390952" y="1439849"/>
            <a:ext cx="2501400" cy="6949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 </a:t>
            </a:r>
            <a:r>
              <a:rPr lang="en">
                <a:solidFill>
                  <a:schemeClr val="bg1"/>
                </a:solidFill>
              </a:rPr>
              <a:t>MANUEL SILVA</a:t>
            </a:r>
            <a:endParaRPr lang="en">
              <a:solidFill>
                <a:schemeClr val="lt2"/>
              </a:solidFill>
            </a:endParaRPr>
          </a:p>
          <a:p>
            <a:pPr marL="0" lvl="0" indent="0" algn="l" rtl="0">
              <a:spcBef>
                <a:spcPts val="0"/>
              </a:spcBef>
              <a:spcAft>
                <a:spcPts val="0"/>
              </a:spcAft>
              <a:buNone/>
            </a:pPr>
            <a:r>
              <a:rPr lang="en">
                <a:solidFill>
                  <a:schemeClr val="lt2"/>
                </a:solidFill>
              </a:rPr>
              <a:t>   SCOUT</a:t>
            </a:r>
            <a:endParaRPr/>
          </a:p>
        </p:txBody>
      </p:sp>
      <p:sp>
        <p:nvSpPr>
          <p:cNvPr id="2300" name="Google Shape;2300;p54"/>
          <p:cNvSpPr txBox="1">
            <a:spLocks noGrp="1"/>
          </p:cNvSpPr>
          <p:nvPr>
            <p:ph type="subTitle" idx="7"/>
          </p:nvPr>
        </p:nvSpPr>
        <p:spPr>
          <a:xfrm>
            <a:off x="7305936" y="1458856"/>
            <a:ext cx="1666448" cy="65693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a:t>JORGE MENDES </a:t>
            </a:r>
            <a:r>
              <a:rPr lang="en" sz="1400">
                <a:solidFill>
                  <a:schemeClr val="lt2"/>
                </a:solidFill>
              </a:rPr>
              <a:t>/ </a:t>
            </a:r>
            <a:endParaRPr lang="en-US" sz="1400">
              <a:solidFill>
                <a:schemeClr val="lt2"/>
              </a:solidFill>
            </a:endParaRPr>
          </a:p>
          <a:p>
            <a:pPr marL="0" lvl="0" indent="0" algn="r" rtl="0">
              <a:spcBef>
                <a:spcPts val="0"/>
              </a:spcBef>
              <a:spcAft>
                <a:spcPts val="0"/>
              </a:spcAft>
              <a:buNone/>
            </a:pPr>
            <a:r>
              <a:rPr lang="en-US" sz="1400">
                <a:solidFill>
                  <a:schemeClr val="tx2"/>
                </a:solidFill>
              </a:rPr>
              <a:t>AGENT</a:t>
            </a:r>
          </a:p>
        </p:txBody>
      </p:sp>
      <p:sp>
        <p:nvSpPr>
          <p:cNvPr id="2317" name="Google Shape;2317;p54"/>
          <p:cNvSpPr/>
          <p:nvPr/>
        </p:nvSpPr>
        <p:spPr>
          <a:xfrm>
            <a:off x="2892352" y="1807860"/>
            <a:ext cx="2386230" cy="572700"/>
          </a:xfrm>
          <a:custGeom>
            <a:avLst/>
            <a:gdLst/>
            <a:ahLst/>
            <a:cxnLst/>
            <a:rect l="l" t="t" r="r" b="b"/>
            <a:pathLst>
              <a:path w="42861" h="13212" extrusionOk="0">
                <a:moveTo>
                  <a:pt x="0" y="0"/>
                </a:moveTo>
                <a:lnTo>
                  <a:pt x="42861" y="0"/>
                </a:lnTo>
                <a:lnTo>
                  <a:pt x="42861" y="13212"/>
                </a:lnTo>
              </a:path>
            </a:pathLst>
          </a:custGeom>
          <a:noFill/>
          <a:ln w="19050" cap="flat" cmpd="sng">
            <a:solidFill>
              <a:srgbClr val="000000"/>
            </a:solidFill>
            <a:prstDash val="dash"/>
            <a:round/>
            <a:headEnd type="none" w="med" len="med"/>
            <a:tailEnd type="oval" w="med" len="med"/>
          </a:ln>
        </p:spPr>
      </p:sp>
      <p:pic>
        <p:nvPicPr>
          <p:cNvPr id="38" name="Picture 2">
            <a:extLst>
              <a:ext uri="{FF2B5EF4-FFF2-40B4-BE49-F238E27FC236}">
                <a16:creationId xmlns:a16="http://schemas.microsoft.com/office/drawing/2014/main" id="{17994F17-3556-4A29-8EE5-518B8FE46B5A}"/>
              </a:ext>
            </a:extLst>
          </p:cNvPr>
          <p:cNvPicPr>
            <a:picLocks noChangeAspect="1" noChangeArrowheads="1"/>
          </p:cNvPicPr>
          <p:nvPr/>
        </p:nvPicPr>
        <p:blipFill>
          <a:blip r:embed="rId3">
            <a:duotone>
              <a:prstClr val="black"/>
              <a:schemeClr val="tx2">
                <a:tint val="45000"/>
                <a:satMod val="400000"/>
              </a:schemeClr>
            </a:duotone>
            <a:extLst>
              <a:ext uri="{837473B0-CC2E-450A-ABE3-18F120FF3D39}">
                <a1611:picAttrSrcUrl xmlns:a1611="http://schemas.microsoft.com/office/drawing/2016/11/main" r:id="rId4"/>
              </a:ext>
            </a:extLst>
          </a:blip>
          <a:srcRect l="23280" r="23280"/>
          <a:stretch/>
        </p:blipFill>
        <p:spPr bwMode="auto">
          <a:xfrm>
            <a:off x="8139160" y="2152680"/>
            <a:ext cx="814354" cy="838139"/>
          </a:xfrm>
          <a:prstGeom prst="rect">
            <a:avLst/>
          </a:prstGeom>
          <a:noFill/>
          <a:ln w="38100">
            <a:solidFill>
              <a:schemeClr val="tx2"/>
            </a:solidFill>
          </a:ln>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5A224C81-D237-43A1-BAD4-1A91AC33C0EE}"/>
              </a:ext>
            </a:extLst>
          </p:cNvPr>
          <p:cNvPicPr>
            <a:picLocks noChangeAspect="1" noChangeArrowheads="1"/>
          </p:cNvPicPr>
          <p:nvPr/>
        </p:nvPicPr>
        <p:blipFill>
          <a:blip r:embed="rId5">
            <a:duotone>
              <a:prstClr val="black"/>
              <a:schemeClr val="tx2">
                <a:tint val="45000"/>
                <a:satMod val="400000"/>
              </a:schemeClr>
            </a:duotone>
          </a:blip>
          <a:srcRect l="24286" r="24286"/>
          <a:stretch/>
        </p:blipFill>
        <p:spPr bwMode="auto">
          <a:xfrm>
            <a:off x="780878" y="2134792"/>
            <a:ext cx="1721547" cy="1771829"/>
          </a:xfrm>
          <a:prstGeom prst="rect">
            <a:avLst/>
          </a:prstGeom>
          <a:noFill/>
          <a:ln w="38100">
            <a:solidFill>
              <a:schemeClr val="tx2"/>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6CB6A2C-2B9A-4A32-9750-D24FDBE5125A}"/>
              </a:ext>
            </a:extLst>
          </p:cNvPr>
          <p:cNvPicPr>
            <a:picLocks noChangeAspect="1"/>
          </p:cNvPicPr>
          <p:nvPr/>
        </p:nvPicPr>
        <p:blipFill>
          <a:blip r:embed="rId6"/>
          <a:stretch>
            <a:fillRect/>
          </a:stretch>
        </p:blipFill>
        <p:spPr>
          <a:xfrm>
            <a:off x="2862480" y="2380560"/>
            <a:ext cx="4916625" cy="2549845"/>
          </a:xfrm>
          <a:prstGeom prst="rect">
            <a:avLst/>
          </a:prstGeom>
        </p:spPr>
      </p:pic>
      <p:sp>
        <p:nvSpPr>
          <p:cNvPr id="12" name="Rectangle 11">
            <a:extLst>
              <a:ext uri="{FF2B5EF4-FFF2-40B4-BE49-F238E27FC236}">
                <a16:creationId xmlns:a16="http://schemas.microsoft.com/office/drawing/2014/main" id="{54D89083-FEDE-4F0D-B64C-620A693329D3}"/>
              </a:ext>
            </a:extLst>
          </p:cNvPr>
          <p:cNvSpPr/>
          <p:nvPr/>
        </p:nvSpPr>
        <p:spPr>
          <a:xfrm>
            <a:off x="3075709" y="2716621"/>
            <a:ext cx="4398818" cy="1932709"/>
          </a:xfrm>
          <a:custGeom>
            <a:avLst/>
            <a:gdLst>
              <a:gd name="connsiteX0" fmla="*/ 0 w 2881745"/>
              <a:gd name="connsiteY0" fmla="*/ 0 h 1149927"/>
              <a:gd name="connsiteX1" fmla="*/ 2881745 w 2881745"/>
              <a:gd name="connsiteY1" fmla="*/ 0 h 1149927"/>
              <a:gd name="connsiteX2" fmla="*/ 2881745 w 2881745"/>
              <a:gd name="connsiteY2" fmla="*/ 1149927 h 1149927"/>
              <a:gd name="connsiteX3" fmla="*/ 0 w 2881745"/>
              <a:gd name="connsiteY3" fmla="*/ 1149927 h 1149927"/>
              <a:gd name="connsiteX4" fmla="*/ 0 w 2881745"/>
              <a:gd name="connsiteY4" fmla="*/ 0 h 1149927"/>
              <a:gd name="connsiteX0" fmla="*/ 0 w 4662054"/>
              <a:gd name="connsiteY0" fmla="*/ 0 h 1149927"/>
              <a:gd name="connsiteX1" fmla="*/ 4662054 w 4662054"/>
              <a:gd name="connsiteY1" fmla="*/ 0 h 1149927"/>
              <a:gd name="connsiteX2" fmla="*/ 2881745 w 4662054"/>
              <a:gd name="connsiteY2" fmla="*/ 1149927 h 1149927"/>
              <a:gd name="connsiteX3" fmla="*/ 0 w 4662054"/>
              <a:gd name="connsiteY3" fmla="*/ 1149927 h 1149927"/>
              <a:gd name="connsiteX4" fmla="*/ 0 w 4662054"/>
              <a:gd name="connsiteY4" fmla="*/ 0 h 1149927"/>
              <a:gd name="connsiteX0" fmla="*/ 0 w 4662054"/>
              <a:gd name="connsiteY0" fmla="*/ 0 h 1149927"/>
              <a:gd name="connsiteX1" fmla="*/ 4662054 w 4662054"/>
              <a:gd name="connsiteY1" fmla="*/ 0 h 1149927"/>
              <a:gd name="connsiteX2" fmla="*/ 2902527 w 4662054"/>
              <a:gd name="connsiteY2" fmla="*/ 1143000 h 1149927"/>
              <a:gd name="connsiteX3" fmla="*/ 0 w 4662054"/>
              <a:gd name="connsiteY3" fmla="*/ 1149927 h 1149927"/>
              <a:gd name="connsiteX4" fmla="*/ 0 w 4662054"/>
              <a:gd name="connsiteY4" fmla="*/ 0 h 1149927"/>
              <a:gd name="connsiteX0" fmla="*/ 0 w 4662054"/>
              <a:gd name="connsiteY0" fmla="*/ 0 h 1932709"/>
              <a:gd name="connsiteX1" fmla="*/ 4662054 w 4662054"/>
              <a:gd name="connsiteY1" fmla="*/ 0 h 1932709"/>
              <a:gd name="connsiteX2" fmla="*/ 2909453 w 4662054"/>
              <a:gd name="connsiteY2" fmla="*/ 1932709 h 1932709"/>
              <a:gd name="connsiteX3" fmla="*/ 2902527 w 4662054"/>
              <a:gd name="connsiteY3" fmla="*/ 1143000 h 1932709"/>
              <a:gd name="connsiteX4" fmla="*/ 0 w 4662054"/>
              <a:gd name="connsiteY4" fmla="*/ 1149927 h 1932709"/>
              <a:gd name="connsiteX5" fmla="*/ 0 w 4662054"/>
              <a:gd name="connsiteY5" fmla="*/ 0 h 1932709"/>
              <a:gd name="connsiteX0" fmla="*/ 0 w 4958441"/>
              <a:gd name="connsiteY0" fmla="*/ 0 h 1932709"/>
              <a:gd name="connsiteX1" fmla="*/ 4662054 w 4958441"/>
              <a:gd name="connsiteY1" fmla="*/ 0 h 1932709"/>
              <a:gd name="connsiteX2" fmla="*/ 4426526 w 4958441"/>
              <a:gd name="connsiteY2" fmla="*/ 1738745 h 1932709"/>
              <a:gd name="connsiteX3" fmla="*/ 2909453 w 4958441"/>
              <a:gd name="connsiteY3" fmla="*/ 1932709 h 1932709"/>
              <a:gd name="connsiteX4" fmla="*/ 2902527 w 4958441"/>
              <a:gd name="connsiteY4" fmla="*/ 1143000 h 1932709"/>
              <a:gd name="connsiteX5" fmla="*/ 0 w 4958441"/>
              <a:gd name="connsiteY5" fmla="*/ 1149927 h 1932709"/>
              <a:gd name="connsiteX6" fmla="*/ 0 w 4958441"/>
              <a:gd name="connsiteY6" fmla="*/ 0 h 1932709"/>
              <a:gd name="connsiteX0" fmla="*/ 0 w 4958441"/>
              <a:gd name="connsiteY0" fmla="*/ 0 h 1932709"/>
              <a:gd name="connsiteX1" fmla="*/ 4662054 w 4958441"/>
              <a:gd name="connsiteY1" fmla="*/ 0 h 1932709"/>
              <a:gd name="connsiteX2" fmla="*/ 4426526 w 4958441"/>
              <a:gd name="connsiteY2" fmla="*/ 1738745 h 1932709"/>
              <a:gd name="connsiteX3" fmla="*/ 2909453 w 4958441"/>
              <a:gd name="connsiteY3" fmla="*/ 1932709 h 1932709"/>
              <a:gd name="connsiteX4" fmla="*/ 2902527 w 4958441"/>
              <a:gd name="connsiteY4" fmla="*/ 1143000 h 1932709"/>
              <a:gd name="connsiteX5" fmla="*/ 0 w 4958441"/>
              <a:gd name="connsiteY5" fmla="*/ 1149927 h 1932709"/>
              <a:gd name="connsiteX6" fmla="*/ 0 w 4958441"/>
              <a:gd name="connsiteY6" fmla="*/ 0 h 1932709"/>
              <a:gd name="connsiteX0" fmla="*/ 0 w 4904065"/>
              <a:gd name="connsiteY0" fmla="*/ 0 h 1932709"/>
              <a:gd name="connsiteX1" fmla="*/ 4662054 w 4904065"/>
              <a:gd name="connsiteY1" fmla="*/ 0 h 1932709"/>
              <a:gd name="connsiteX2" fmla="*/ 4426526 w 4904065"/>
              <a:gd name="connsiteY2" fmla="*/ 1738745 h 1932709"/>
              <a:gd name="connsiteX3" fmla="*/ 2909453 w 4904065"/>
              <a:gd name="connsiteY3" fmla="*/ 1932709 h 1932709"/>
              <a:gd name="connsiteX4" fmla="*/ 2902527 w 4904065"/>
              <a:gd name="connsiteY4" fmla="*/ 1143000 h 1932709"/>
              <a:gd name="connsiteX5" fmla="*/ 0 w 4904065"/>
              <a:gd name="connsiteY5" fmla="*/ 1149927 h 1932709"/>
              <a:gd name="connsiteX6" fmla="*/ 0 w 4904065"/>
              <a:gd name="connsiteY6" fmla="*/ 0 h 1932709"/>
              <a:gd name="connsiteX0" fmla="*/ 0 w 4662054"/>
              <a:gd name="connsiteY0" fmla="*/ 0 h 1932709"/>
              <a:gd name="connsiteX1" fmla="*/ 4662054 w 4662054"/>
              <a:gd name="connsiteY1" fmla="*/ 0 h 1932709"/>
              <a:gd name="connsiteX2" fmla="*/ 4426526 w 4662054"/>
              <a:gd name="connsiteY2" fmla="*/ 1738745 h 1932709"/>
              <a:gd name="connsiteX3" fmla="*/ 2909453 w 4662054"/>
              <a:gd name="connsiteY3" fmla="*/ 1932709 h 1932709"/>
              <a:gd name="connsiteX4" fmla="*/ 2902527 w 4662054"/>
              <a:gd name="connsiteY4" fmla="*/ 1143000 h 1932709"/>
              <a:gd name="connsiteX5" fmla="*/ 0 w 4662054"/>
              <a:gd name="connsiteY5" fmla="*/ 1149927 h 1932709"/>
              <a:gd name="connsiteX6" fmla="*/ 0 w 4662054"/>
              <a:gd name="connsiteY6" fmla="*/ 0 h 1932709"/>
              <a:gd name="connsiteX0" fmla="*/ 0 w 4669092"/>
              <a:gd name="connsiteY0" fmla="*/ 0 h 1932709"/>
              <a:gd name="connsiteX1" fmla="*/ 4662054 w 4669092"/>
              <a:gd name="connsiteY1" fmla="*/ 0 h 1932709"/>
              <a:gd name="connsiteX2" fmla="*/ 4668980 w 4669092"/>
              <a:gd name="connsiteY2" fmla="*/ 1842654 h 1932709"/>
              <a:gd name="connsiteX3" fmla="*/ 2909453 w 4669092"/>
              <a:gd name="connsiteY3" fmla="*/ 1932709 h 1932709"/>
              <a:gd name="connsiteX4" fmla="*/ 2902527 w 4669092"/>
              <a:gd name="connsiteY4" fmla="*/ 1143000 h 1932709"/>
              <a:gd name="connsiteX5" fmla="*/ 0 w 4669092"/>
              <a:gd name="connsiteY5" fmla="*/ 1149927 h 1932709"/>
              <a:gd name="connsiteX6" fmla="*/ 0 w 4669092"/>
              <a:gd name="connsiteY6" fmla="*/ 0 h 1932709"/>
              <a:gd name="connsiteX0" fmla="*/ 0 w 4669092"/>
              <a:gd name="connsiteY0" fmla="*/ 0 h 1932709"/>
              <a:gd name="connsiteX1" fmla="*/ 4662054 w 4669092"/>
              <a:gd name="connsiteY1" fmla="*/ 0 h 1932709"/>
              <a:gd name="connsiteX2" fmla="*/ 4668980 w 4669092"/>
              <a:gd name="connsiteY2" fmla="*/ 1842654 h 1932709"/>
              <a:gd name="connsiteX3" fmla="*/ 2909453 w 4669092"/>
              <a:gd name="connsiteY3" fmla="*/ 1932709 h 1932709"/>
              <a:gd name="connsiteX4" fmla="*/ 2902527 w 4669092"/>
              <a:gd name="connsiteY4" fmla="*/ 1143000 h 1932709"/>
              <a:gd name="connsiteX5" fmla="*/ 0 w 4669092"/>
              <a:gd name="connsiteY5" fmla="*/ 1149927 h 1932709"/>
              <a:gd name="connsiteX6" fmla="*/ 0 w 4669092"/>
              <a:gd name="connsiteY6" fmla="*/ 0 h 1932709"/>
              <a:gd name="connsiteX0" fmla="*/ 0 w 4669092"/>
              <a:gd name="connsiteY0" fmla="*/ 0 h 1932709"/>
              <a:gd name="connsiteX1" fmla="*/ 4662054 w 4669092"/>
              <a:gd name="connsiteY1" fmla="*/ 0 h 1932709"/>
              <a:gd name="connsiteX2" fmla="*/ 4668980 w 4669092"/>
              <a:gd name="connsiteY2" fmla="*/ 1842654 h 1932709"/>
              <a:gd name="connsiteX3" fmla="*/ 2909453 w 4669092"/>
              <a:gd name="connsiteY3" fmla="*/ 1932709 h 1932709"/>
              <a:gd name="connsiteX4" fmla="*/ 2902527 w 4669092"/>
              <a:gd name="connsiteY4" fmla="*/ 1143000 h 1932709"/>
              <a:gd name="connsiteX5" fmla="*/ 0 w 4669092"/>
              <a:gd name="connsiteY5" fmla="*/ 1149927 h 1932709"/>
              <a:gd name="connsiteX6" fmla="*/ 0 w 4669092"/>
              <a:gd name="connsiteY6" fmla="*/ 0 h 1932709"/>
              <a:gd name="connsiteX0" fmla="*/ 0 w 4669092"/>
              <a:gd name="connsiteY0" fmla="*/ 0 h 1932709"/>
              <a:gd name="connsiteX1" fmla="*/ 4662054 w 4669092"/>
              <a:gd name="connsiteY1" fmla="*/ 0 h 1932709"/>
              <a:gd name="connsiteX2" fmla="*/ 4668980 w 4669092"/>
              <a:gd name="connsiteY2" fmla="*/ 1911927 h 1932709"/>
              <a:gd name="connsiteX3" fmla="*/ 2909453 w 4669092"/>
              <a:gd name="connsiteY3" fmla="*/ 1932709 h 1932709"/>
              <a:gd name="connsiteX4" fmla="*/ 2902527 w 4669092"/>
              <a:gd name="connsiteY4" fmla="*/ 1143000 h 1932709"/>
              <a:gd name="connsiteX5" fmla="*/ 0 w 4669092"/>
              <a:gd name="connsiteY5" fmla="*/ 1149927 h 1932709"/>
              <a:gd name="connsiteX6" fmla="*/ 0 w 4669092"/>
              <a:gd name="connsiteY6" fmla="*/ 0 h 193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9092" h="1932709">
                <a:moveTo>
                  <a:pt x="0" y="0"/>
                </a:moveTo>
                <a:lnTo>
                  <a:pt x="4662054" y="0"/>
                </a:lnTo>
                <a:cubicBezTo>
                  <a:pt x="4662054" y="465281"/>
                  <a:pt x="4670134" y="1603663"/>
                  <a:pt x="4668980" y="1911927"/>
                </a:cubicBezTo>
                <a:lnTo>
                  <a:pt x="2909453" y="1932709"/>
                </a:lnTo>
                <a:cubicBezTo>
                  <a:pt x="2907144" y="1669473"/>
                  <a:pt x="2904836" y="1406236"/>
                  <a:pt x="2902527" y="1143000"/>
                </a:cubicBezTo>
                <a:lnTo>
                  <a:pt x="0" y="1149927"/>
                </a:lnTo>
                <a:lnTo>
                  <a:pt x="0" y="0"/>
                </a:lnTo>
                <a:close/>
              </a:path>
            </a:pathLst>
          </a:custGeom>
          <a:solidFill>
            <a:schemeClr val="accent1">
              <a:alpha val="1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801510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sp>
        <p:nvSpPr>
          <p:cNvPr id="2293" name="Google Shape;2293;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DATABASE</a:t>
            </a:r>
            <a:r>
              <a:rPr lang="en"/>
              <a:t> INFORMATION</a:t>
            </a:r>
            <a:endParaRPr/>
          </a:p>
        </p:txBody>
      </p:sp>
      <p:sp>
        <p:nvSpPr>
          <p:cNvPr id="2296" name="Google Shape;2296;p54"/>
          <p:cNvSpPr txBox="1">
            <a:spLocks noGrp="1"/>
          </p:cNvSpPr>
          <p:nvPr>
            <p:ph type="subTitle" idx="3"/>
          </p:nvPr>
        </p:nvSpPr>
        <p:spPr>
          <a:xfrm>
            <a:off x="390951" y="1439848"/>
            <a:ext cx="1664208" cy="6583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lt2"/>
                </a:solidFill>
              </a:rPr>
              <a:t>/ </a:t>
            </a:r>
            <a:r>
              <a:rPr lang="en" sz="1400">
                <a:solidFill>
                  <a:schemeClr val="bg1"/>
                </a:solidFill>
              </a:rPr>
              <a:t>MANUEL SILVA</a:t>
            </a:r>
            <a:endParaRPr lang="en" sz="1400">
              <a:solidFill>
                <a:schemeClr val="lt2"/>
              </a:solidFill>
            </a:endParaRPr>
          </a:p>
          <a:p>
            <a:pPr marL="0" lvl="0" indent="0" algn="l" rtl="0">
              <a:spcBef>
                <a:spcPts val="0"/>
              </a:spcBef>
              <a:spcAft>
                <a:spcPts val="0"/>
              </a:spcAft>
              <a:buNone/>
            </a:pPr>
            <a:r>
              <a:rPr lang="en" sz="1400">
                <a:solidFill>
                  <a:schemeClr val="lt2"/>
                </a:solidFill>
              </a:rPr>
              <a:t>   SCOUT</a:t>
            </a:r>
            <a:endParaRPr sz="1400"/>
          </a:p>
        </p:txBody>
      </p:sp>
      <p:sp>
        <p:nvSpPr>
          <p:cNvPr id="2298" name="Google Shape;2298;p54"/>
          <p:cNvSpPr txBox="1">
            <a:spLocks noGrp="1"/>
          </p:cNvSpPr>
          <p:nvPr>
            <p:ph type="subTitle" idx="5"/>
          </p:nvPr>
        </p:nvSpPr>
        <p:spPr>
          <a:xfrm>
            <a:off x="6341653" y="3934352"/>
            <a:ext cx="2310684" cy="68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Report</a:t>
            </a:r>
            <a:endParaRPr/>
          </a:p>
        </p:txBody>
      </p:sp>
      <p:sp>
        <p:nvSpPr>
          <p:cNvPr id="2300" name="Google Shape;2300;p54"/>
          <p:cNvSpPr txBox="1">
            <a:spLocks noGrp="1"/>
          </p:cNvSpPr>
          <p:nvPr>
            <p:ph type="subTitle" idx="7"/>
          </p:nvPr>
        </p:nvSpPr>
        <p:spPr>
          <a:xfrm>
            <a:off x="6251648" y="1444891"/>
            <a:ext cx="2501400" cy="68990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JORGE MENDES </a:t>
            </a:r>
            <a:r>
              <a:rPr lang="en">
                <a:solidFill>
                  <a:schemeClr val="lt2"/>
                </a:solidFill>
              </a:rPr>
              <a:t>/ </a:t>
            </a:r>
            <a:endParaRPr lang="en-US">
              <a:solidFill>
                <a:schemeClr val="lt2"/>
              </a:solidFill>
            </a:endParaRPr>
          </a:p>
          <a:p>
            <a:pPr marL="0" lvl="0" indent="0" algn="r" rtl="0">
              <a:spcBef>
                <a:spcPts val="0"/>
              </a:spcBef>
              <a:spcAft>
                <a:spcPts val="0"/>
              </a:spcAft>
              <a:buNone/>
            </a:pPr>
            <a:r>
              <a:rPr lang="en-US">
                <a:solidFill>
                  <a:schemeClr val="tx2"/>
                </a:solidFill>
              </a:rPr>
              <a:t>AGENT</a:t>
            </a:r>
          </a:p>
        </p:txBody>
      </p:sp>
      <p:sp>
        <p:nvSpPr>
          <p:cNvPr id="2318" name="Google Shape;2318;p54"/>
          <p:cNvSpPr/>
          <p:nvPr/>
        </p:nvSpPr>
        <p:spPr>
          <a:xfrm flipH="1">
            <a:off x="3865064" y="1766454"/>
            <a:ext cx="2386584" cy="576072"/>
          </a:xfrm>
          <a:custGeom>
            <a:avLst/>
            <a:gdLst/>
            <a:ahLst/>
            <a:cxnLst/>
            <a:rect l="l" t="t" r="r" b="b"/>
            <a:pathLst>
              <a:path w="42861" h="13212" extrusionOk="0">
                <a:moveTo>
                  <a:pt x="0" y="0"/>
                </a:moveTo>
                <a:lnTo>
                  <a:pt x="42861" y="0"/>
                </a:lnTo>
                <a:lnTo>
                  <a:pt x="42861" y="13212"/>
                </a:lnTo>
              </a:path>
            </a:pathLst>
          </a:custGeom>
          <a:noFill/>
          <a:ln w="19050" cap="flat" cmpd="sng">
            <a:solidFill>
              <a:srgbClr val="000000"/>
            </a:solidFill>
            <a:prstDash val="dash"/>
            <a:round/>
            <a:headEnd type="none" w="med" len="med"/>
            <a:tailEnd type="oval" w="med" len="med"/>
          </a:ln>
        </p:spPr>
      </p:sp>
      <p:pic>
        <p:nvPicPr>
          <p:cNvPr id="38" name="Picture 2">
            <a:extLst>
              <a:ext uri="{FF2B5EF4-FFF2-40B4-BE49-F238E27FC236}">
                <a16:creationId xmlns:a16="http://schemas.microsoft.com/office/drawing/2014/main" id="{17994F17-3556-4A29-8EE5-518B8FE46B5A}"/>
              </a:ext>
            </a:extLst>
          </p:cNvPr>
          <p:cNvPicPr>
            <a:picLocks noChangeAspect="1" noChangeArrowheads="1"/>
          </p:cNvPicPr>
          <p:nvPr/>
        </p:nvPicPr>
        <p:blipFill>
          <a:blip r:embed="rId3">
            <a:duotone>
              <a:prstClr val="black"/>
              <a:schemeClr val="tx2">
                <a:tint val="45000"/>
                <a:satMod val="400000"/>
              </a:schemeClr>
            </a:duotone>
            <a:extLst>
              <a:ext uri="{837473B0-CC2E-450A-ABE3-18F120FF3D39}">
                <a1611:picAttrSrcUrl xmlns:a1611="http://schemas.microsoft.com/office/drawing/2016/11/main" r:id="rId4"/>
              </a:ext>
            </a:extLst>
          </a:blip>
          <a:srcRect l="23280" r="23280"/>
          <a:stretch/>
        </p:blipFill>
        <p:spPr bwMode="auto">
          <a:xfrm>
            <a:off x="6636222" y="2155765"/>
            <a:ext cx="1721547" cy="1771829"/>
          </a:xfrm>
          <a:prstGeom prst="rect">
            <a:avLst/>
          </a:prstGeom>
          <a:noFill/>
          <a:ln w="38100">
            <a:solidFill>
              <a:schemeClr val="tx2"/>
            </a:solidFill>
          </a:ln>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5A224C81-D237-43A1-BAD4-1A91AC33C0EE}"/>
              </a:ext>
            </a:extLst>
          </p:cNvPr>
          <p:cNvPicPr>
            <a:picLocks noChangeAspect="1" noChangeArrowheads="1"/>
          </p:cNvPicPr>
          <p:nvPr/>
        </p:nvPicPr>
        <p:blipFill>
          <a:blip r:embed="rId5">
            <a:duotone>
              <a:prstClr val="black"/>
              <a:schemeClr val="tx2">
                <a:tint val="45000"/>
                <a:satMod val="400000"/>
              </a:schemeClr>
            </a:duotone>
          </a:blip>
          <a:srcRect l="24286" r="24286"/>
          <a:stretch/>
        </p:blipFill>
        <p:spPr bwMode="auto">
          <a:xfrm>
            <a:off x="413139" y="2134792"/>
            <a:ext cx="817375" cy="841248"/>
          </a:xfrm>
          <a:prstGeom prst="rect">
            <a:avLst/>
          </a:prstGeom>
          <a:noFill/>
          <a:ln w="38100">
            <a:solidFill>
              <a:schemeClr val="tx2"/>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7AE7A7A-4014-4C62-97E4-C5624A61FB3E}"/>
              </a:ext>
            </a:extLst>
          </p:cNvPr>
          <p:cNvPicPr>
            <a:picLocks noChangeAspect="1"/>
          </p:cNvPicPr>
          <p:nvPr/>
        </p:nvPicPr>
        <p:blipFill>
          <a:blip r:embed="rId6"/>
          <a:stretch>
            <a:fillRect/>
          </a:stretch>
        </p:blipFill>
        <p:spPr>
          <a:xfrm>
            <a:off x="1473772" y="2330304"/>
            <a:ext cx="4919192" cy="2551176"/>
          </a:xfrm>
          <a:prstGeom prst="rect">
            <a:avLst/>
          </a:prstGeom>
        </p:spPr>
      </p:pic>
      <p:sp>
        <p:nvSpPr>
          <p:cNvPr id="4" name="Rectangle 3">
            <a:extLst>
              <a:ext uri="{FF2B5EF4-FFF2-40B4-BE49-F238E27FC236}">
                <a16:creationId xmlns:a16="http://schemas.microsoft.com/office/drawing/2014/main" id="{9693F5B4-5988-46AE-97DD-217205F54700}"/>
              </a:ext>
            </a:extLst>
          </p:cNvPr>
          <p:cNvSpPr/>
          <p:nvPr/>
        </p:nvSpPr>
        <p:spPr>
          <a:xfrm>
            <a:off x="1645619" y="2701636"/>
            <a:ext cx="2701636" cy="1996839"/>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3405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pic>
        <p:nvPicPr>
          <p:cNvPr id="2052" name="Picture 4" descr="Leonardo Nascimento de Araújo – Wikipédia, a enciclopédia livre">
            <a:extLst>
              <a:ext uri="{FF2B5EF4-FFF2-40B4-BE49-F238E27FC236}">
                <a16:creationId xmlns:a16="http://schemas.microsoft.com/office/drawing/2014/main" id="{FA2902AD-660B-4704-A28D-866E46493A6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8787" t="4341" r="11804"/>
          <a:stretch/>
        </p:blipFill>
        <p:spPr bwMode="auto">
          <a:xfrm>
            <a:off x="124126" y="1350335"/>
            <a:ext cx="1682959" cy="1620869"/>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192" name="Google Shape;2192;p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REFERENCED </a:t>
            </a:r>
            <a:r>
              <a:rPr lang="en-US">
                <a:solidFill>
                  <a:schemeClr val="bg1"/>
                </a:solidFill>
              </a:rPr>
              <a:t>PLAYERS</a:t>
            </a:r>
          </a:p>
        </p:txBody>
      </p:sp>
      <p:grpSp>
        <p:nvGrpSpPr>
          <p:cNvPr id="7" name="Group 6">
            <a:extLst>
              <a:ext uri="{FF2B5EF4-FFF2-40B4-BE49-F238E27FC236}">
                <a16:creationId xmlns:a16="http://schemas.microsoft.com/office/drawing/2014/main" id="{14A72D1E-8A5B-41DD-A6D4-040814847848}"/>
              </a:ext>
            </a:extLst>
          </p:cNvPr>
          <p:cNvGrpSpPr/>
          <p:nvPr/>
        </p:nvGrpSpPr>
        <p:grpSpPr>
          <a:xfrm>
            <a:off x="124126" y="907811"/>
            <a:ext cx="2364490" cy="2063393"/>
            <a:chOff x="532668" y="2273350"/>
            <a:chExt cx="2801412" cy="2123813"/>
          </a:xfrm>
        </p:grpSpPr>
        <p:sp>
          <p:nvSpPr>
            <p:cNvPr id="2194" name="Google Shape;2194;p52"/>
            <p:cNvSpPr/>
            <p:nvPr/>
          </p:nvSpPr>
          <p:spPr>
            <a:xfrm>
              <a:off x="532668" y="2728831"/>
              <a:ext cx="1993944" cy="1668332"/>
            </a:xfrm>
            <a:prstGeom prst="ellipse">
              <a:avLst/>
            </a:prstGeom>
            <a:solidFill>
              <a:srgbClr val="FEFF00">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2"/>
            <p:cNvSpPr txBox="1"/>
            <p:nvPr/>
          </p:nvSpPr>
          <p:spPr>
            <a:xfrm rot="16200000">
              <a:off x="1773701" y="2705457"/>
              <a:ext cx="1992486" cy="112827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Poppins ExtraBold"/>
                  <a:ea typeface="Poppins ExtraBold"/>
                  <a:cs typeface="Poppins ExtraBold"/>
                  <a:sym typeface="Poppins ExtraBold"/>
                </a:rPr>
                <a:t>LEONARDO ARAUJO</a:t>
              </a:r>
              <a:endParaRPr lang="en" sz="1600">
                <a:solidFill>
                  <a:schemeClr val="lt2"/>
                </a:solidFill>
                <a:highlight>
                  <a:schemeClr val="dk1"/>
                </a:highlight>
                <a:latin typeface="Poppins ExtraBold"/>
                <a:ea typeface="Poppins ExtraBold"/>
                <a:cs typeface="Poppins ExtraBold"/>
                <a:sym typeface="Poppins ExtraBold"/>
              </a:endParaRPr>
            </a:p>
            <a:p>
              <a:pPr marL="0" lvl="0" indent="0" algn="l" rtl="0">
                <a:spcBef>
                  <a:spcPts val="0"/>
                </a:spcBef>
                <a:spcAft>
                  <a:spcPts val="0"/>
                </a:spcAft>
                <a:buNone/>
              </a:pPr>
              <a:r>
                <a:rPr lang="en" sz="1600">
                  <a:solidFill>
                    <a:schemeClr val="lt2"/>
                  </a:solidFill>
                  <a:highlight>
                    <a:schemeClr val="dk1"/>
                  </a:highlight>
                  <a:latin typeface="Poppins ExtraBold"/>
                  <a:ea typeface="Poppins ExtraBold"/>
                  <a:cs typeface="Poppins ExtraBold"/>
                  <a:sym typeface="Poppins ExtraBold"/>
                </a:rPr>
                <a:t>SPORTING DIRECTOR</a:t>
              </a:r>
              <a:endParaRPr sz="1600">
                <a:solidFill>
                  <a:schemeClr val="lt2"/>
                </a:solidFill>
                <a:highlight>
                  <a:schemeClr val="dk1"/>
                </a:highlight>
                <a:latin typeface="Poppins ExtraBold"/>
                <a:ea typeface="Poppins ExtraBold"/>
                <a:cs typeface="Poppins ExtraBold"/>
                <a:sym typeface="Poppins ExtraBold"/>
              </a:endParaRPr>
            </a:p>
          </p:txBody>
        </p:sp>
      </p:grpSp>
      <p:sp>
        <p:nvSpPr>
          <p:cNvPr id="2240" name="Google Shape;2240;p52"/>
          <p:cNvSpPr/>
          <p:nvPr/>
        </p:nvSpPr>
        <p:spPr>
          <a:xfrm>
            <a:off x="5456111" y="4311912"/>
            <a:ext cx="14676" cy="14676"/>
          </a:xfrm>
          <a:custGeom>
            <a:avLst/>
            <a:gdLst/>
            <a:ahLst/>
            <a:cxnLst/>
            <a:rect l="l" t="t" r="r" b="b"/>
            <a:pathLst>
              <a:path w="667" h="667" extrusionOk="0">
                <a:moveTo>
                  <a:pt x="326" y="1"/>
                </a:moveTo>
                <a:cubicBezTo>
                  <a:pt x="245" y="1"/>
                  <a:pt x="163" y="28"/>
                  <a:pt x="96" y="96"/>
                </a:cubicBezTo>
                <a:cubicBezTo>
                  <a:pt x="27" y="151"/>
                  <a:pt x="0" y="245"/>
                  <a:pt x="0" y="327"/>
                </a:cubicBezTo>
                <a:cubicBezTo>
                  <a:pt x="0" y="422"/>
                  <a:pt x="27" y="504"/>
                  <a:pt x="96" y="571"/>
                </a:cubicBezTo>
                <a:cubicBezTo>
                  <a:pt x="163" y="626"/>
                  <a:pt x="245" y="667"/>
                  <a:pt x="326" y="667"/>
                </a:cubicBezTo>
                <a:cubicBezTo>
                  <a:pt x="422" y="667"/>
                  <a:pt x="503" y="626"/>
                  <a:pt x="571" y="571"/>
                </a:cubicBezTo>
                <a:cubicBezTo>
                  <a:pt x="625" y="504"/>
                  <a:pt x="666" y="422"/>
                  <a:pt x="666" y="327"/>
                </a:cubicBezTo>
                <a:cubicBezTo>
                  <a:pt x="666" y="245"/>
                  <a:pt x="625" y="151"/>
                  <a:pt x="571" y="96"/>
                </a:cubicBezTo>
                <a:cubicBezTo>
                  <a:pt x="503" y="28"/>
                  <a:pt x="422" y="1"/>
                  <a:pt x="326" y="1"/>
                </a:cubicBezTo>
                <a:close/>
              </a:path>
            </a:pathLst>
          </a:custGeom>
          <a:solidFill>
            <a:srgbClr val="00C7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2021-01-27 17-45-12">
            <a:hlinkClick r:id="" action="ppaction://media"/>
            <a:extLst>
              <a:ext uri="{FF2B5EF4-FFF2-40B4-BE49-F238E27FC236}">
                <a16:creationId xmlns:a16="http://schemas.microsoft.com/office/drawing/2014/main" id="{DA93BE0F-F5FC-46B5-BC70-3EB84585716B}"/>
              </a:ext>
            </a:extLst>
          </p:cNvPr>
          <p:cNvPicPr>
            <a:picLocks noChangeAspect="1"/>
          </p:cNvPicPr>
          <p:nvPr>
            <a:videoFile r:link="rId1"/>
            <p:extLst>
              <p:ext uri="{DAA4B4D4-6D71-4841-9C94-3DE7FCFB9230}">
                <p14:media xmlns:p14="http://schemas.microsoft.com/office/powerpoint/2010/main" r:embed="rId2">
                  <p14:trim end="2397"/>
                </p14:media>
              </p:ext>
            </p:extLst>
          </p:nvPr>
        </p:nvPicPr>
        <p:blipFill rotWithShape="1">
          <a:blip r:embed="rId7"/>
          <a:srcRect l="19899" t="20856" r="19788" b="26229"/>
          <a:stretch>
            <a:fillRect/>
          </a:stretch>
        </p:blipFill>
        <p:spPr>
          <a:xfrm>
            <a:off x="2830568" y="1686996"/>
            <a:ext cx="6095871" cy="3011479"/>
          </a:xfrm>
          <a:prstGeom prst="rect">
            <a:avLst/>
          </a:prstGeom>
        </p:spPr>
      </p:pic>
      <p:sp>
        <p:nvSpPr>
          <p:cNvPr id="14" name="Rectangle: Rounded Corners 13">
            <a:extLst>
              <a:ext uri="{FF2B5EF4-FFF2-40B4-BE49-F238E27FC236}">
                <a16:creationId xmlns:a16="http://schemas.microsoft.com/office/drawing/2014/main" id="{7601F992-2EA7-482D-B6F2-F326A8B5B03B}"/>
              </a:ext>
            </a:extLst>
          </p:cNvPr>
          <p:cNvSpPr/>
          <p:nvPr/>
        </p:nvSpPr>
        <p:spPr>
          <a:xfrm>
            <a:off x="2895036" y="2843614"/>
            <a:ext cx="5937108" cy="127590"/>
          </a:xfrm>
          <a:prstGeom prst="roundRect">
            <a:avLst/>
          </a:prstGeom>
          <a:solidFill>
            <a:schemeClr val="accent5">
              <a:alpha val="3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135146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1" presetClass="mediacall" presetSubtype="0" fill="hold" nodeType="withEffect">
                                  <p:stCondLst>
                                    <p:cond delay="0"/>
                                  </p:stCondLst>
                                  <p:childTnLst>
                                    <p:cmd type="call" cmd="playFrom(0.0)">
                                      <p:cBhvr>
                                        <p:cTn id="14" dur="407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16"/>
                </p:tgtEl>
              </p:cMediaNode>
            </p:video>
            <p:seq concurrent="1" nextAc="seek">
              <p:cTn id="16" restart="whenNotActive" fill="hold" evtFilter="cancelBubble" nodeType="interactiveSeq">
                <p:stCondLst>
                  <p:cond evt="onClick" delay="0">
                    <p:tgtEl>
                      <p:spTgt spid="1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6"/>
                                        </p:tgtEl>
                                      </p:cBhvr>
                                    </p:cmd>
                                  </p:childTnLst>
                                </p:cTn>
                              </p:par>
                            </p:childTnLst>
                          </p:cTn>
                        </p:par>
                      </p:childTnLst>
                    </p:cTn>
                  </p:par>
                </p:childTnLst>
              </p:cTn>
              <p:nextCondLst>
                <p:cond evt="onClick" delay="0">
                  <p:tgtEl>
                    <p:spTgt spid="16"/>
                  </p:tgtEl>
                </p:cond>
              </p:nextCondLst>
            </p:seq>
          </p:childTnLst>
        </p:cTn>
      </p:par>
    </p:tnLst>
    <p:bldLst>
      <p:bldP spid="14" grpId="0" animBg="1"/>
      <p:bldP spid="1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pic>
        <p:nvPicPr>
          <p:cNvPr id="2052" name="Picture 4" descr="Leonardo Nascimento de Araújo – Wikipédia, a enciclopédia livre">
            <a:extLst>
              <a:ext uri="{FF2B5EF4-FFF2-40B4-BE49-F238E27FC236}">
                <a16:creationId xmlns:a16="http://schemas.microsoft.com/office/drawing/2014/main" id="{FA2902AD-660B-4704-A28D-866E46493A6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787" t="4341" r="11804"/>
          <a:stretch/>
        </p:blipFill>
        <p:spPr bwMode="auto">
          <a:xfrm>
            <a:off x="124126" y="1350335"/>
            <a:ext cx="1682959" cy="1620869"/>
          </a:xfrm>
          <a:prstGeom prst="flowChartConnector">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14A72D1E-8A5B-41DD-A6D4-040814847848}"/>
              </a:ext>
            </a:extLst>
          </p:cNvPr>
          <p:cNvGrpSpPr/>
          <p:nvPr/>
        </p:nvGrpSpPr>
        <p:grpSpPr>
          <a:xfrm>
            <a:off x="124126" y="908310"/>
            <a:ext cx="2364491" cy="2052507"/>
            <a:chOff x="532667" y="2273350"/>
            <a:chExt cx="2801413" cy="2112608"/>
          </a:xfrm>
        </p:grpSpPr>
        <p:sp>
          <p:nvSpPr>
            <p:cNvPr id="2194" name="Google Shape;2194;p52"/>
            <p:cNvSpPr/>
            <p:nvPr/>
          </p:nvSpPr>
          <p:spPr>
            <a:xfrm>
              <a:off x="532667" y="2728318"/>
              <a:ext cx="1993944" cy="1657640"/>
            </a:xfrm>
            <a:prstGeom prst="ellipse">
              <a:avLst/>
            </a:prstGeom>
            <a:solidFill>
              <a:srgbClr val="FEFF00">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2"/>
            <p:cNvSpPr txBox="1"/>
            <p:nvPr/>
          </p:nvSpPr>
          <p:spPr>
            <a:xfrm rot="16200000">
              <a:off x="1773701" y="2705457"/>
              <a:ext cx="1992486" cy="112827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Poppins ExtraBold"/>
                  <a:ea typeface="Poppins ExtraBold"/>
                  <a:cs typeface="Poppins ExtraBold"/>
                  <a:sym typeface="Poppins ExtraBold"/>
                </a:rPr>
                <a:t>LEONARDO ARAUJO</a:t>
              </a:r>
              <a:endParaRPr lang="en" sz="1600">
                <a:solidFill>
                  <a:schemeClr val="lt2"/>
                </a:solidFill>
                <a:highlight>
                  <a:schemeClr val="dk1"/>
                </a:highlight>
                <a:latin typeface="Poppins ExtraBold"/>
                <a:ea typeface="Poppins ExtraBold"/>
                <a:cs typeface="Poppins ExtraBold"/>
                <a:sym typeface="Poppins ExtraBold"/>
              </a:endParaRPr>
            </a:p>
            <a:p>
              <a:pPr marL="0" lvl="0" indent="0" algn="l" rtl="0">
                <a:spcBef>
                  <a:spcPts val="0"/>
                </a:spcBef>
                <a:spcAft>
                  <a:spcPts val="0"/>
                </a:spcAft>
                <a:buNone/>
              </a:pPr>
              <a:r>
                <a:rPr lang="en" sz="1600">
                  <a:solidFill>
                    <a:schemeClr val="lt2"/>
                  </a:solidFill>
                  <a:highlight>
                    <a:schemeClr val="dk1"/>
                  </a:highlight>
                  <a:latin typeface="Poppins ExtraBold"/>
                  <a:ea typeface="Poppins ExtraBold"/>
                  <a:cs typeface="Poppins ExtraBold"/>
                  <a:sym typeface="Poppins ExtraBold"/>
                </a:rPr>
                <a:t>SPORTING DIRECTOR</a:t>
              </a:r>
              <a:endParaRPr sz="1600">
                <a:solidFill>
                  <a:schemeClr val="lt2"/>
                </a:solidFill>
                <a:highlight>
                  <a:schemeClr val="dk1"/>
                </a:highlight>
                <a:latin typeface="Poppins ExtraBold"/>
                <a:ea typeface="Poppins ExtraBold"/>
                <a:cs typeface="Poppins ExtraBold"/>
                <a:sym typeface="Poppins ExtraBold"/>
              </a:endParaRPr>
            </a:p>
          </p:txBody>
        </p:sp>
      </p:grpSp>
      <p:sp>
        <p:nvSpPr>
          <p:cNvPr id="2240" name="Google Shape;2240;p52"/>
          <p:cNvSpPr/>
          <p:nvPr/>
        </p:nvSpPr>
        <p:spPr>
          <a:xfrm>
            <a:off x="5456111" y="4311912"/>
            <a:ext cx="14676" cy="14676"/>
          </a:xfrm>
          <a:custGeom>
            <a:avLst/>
            <a:gdLst/>
            <a:ahLst/>
            <a:cxnLst/>
            <a:rect l="l" t="t" r="r" b="b"/>
            <a:pathLst>
              <a:path w="667" h="667" extrusionOk="0">
                <a:moveTo>
                  <a:pt x="326" y="1"/>
                </a:moveTo>
                <a:cubicBezTo>
                  <a:pt x="245" y="1"/>
                  <a:pt x="163" y="28"/>
                  <a:pt x="96" y="96"/>
                </a:cubicBezTo>
                <a:cubicBezTo>
                  <a:pt x="27" y="151"/>
                  <a:pt x="0" y="245"/>
                  <a:pt x="0" y="327"/>
                </a:cubicBezTo>
                <a:cubicBezTo>
                  <a:pt x="0" y="422"/>
                  <a:pt x="27" y="504"/>
                  <a:pt x="96" y="571"/>
                </a:cubicBezTo>
                <a:cubicBezTo>
                  <a:pt x="163" y="626"/>
                  <a:pt x="245" y="667"/>
                  <a:pt x="326" y="667"/>
                </a:cubicBezTo>
                <a:cubicBezTo>
                  <a:pt x="422" y="667"/>
                  <a:pt x="503" y="626"/>
                  <a:pt x="571" y="571"/>
                </a:cubicBezTo>
                <a:cubicBezTo>
                  <a:pt x="625" y="504"/>
                  <a:pt x="666" y="422"/>
                  <a:pt x="666" y="327"/>
                </a:cubicBezTo>
                <a:cubicBezTo>
                  <a:pt x="666" y="245"/>
                  <a:pt x="625" y="151"/>
                  <a:pt x="571" y="96"/>
                </a:cubicBezTo>
                <a:cubicBezTo>
                  <a:pt x="503" y="28"/>
                  <a:pt x="422" y="1"/>
                  <a:pt x="326" y="1"/>
                </a:cubicBezTo>
                <a:close/>
              </a:path>
            </a:pathLst>
          </a:custGeom>
          <a:solidFill>
            <a:srgbClr val="00C7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34CF31BC-8A14-4068-A2B8-AE032A90F76C}"/>
              </a:ext>
            </a:extLst>
          </p:cNvPr>
          <p:cNvPicPr>
            <a:picLocks noChangeAspect="1"/>
          </p:cNvPicPr>
          <p:nvPr/>
        </p:nvPicPr>
        <p:blipFill>
          <a:blip r:embed="rId5"/>
          <a:stretch>
            <a:fillRect/>
          </a:stretch>
        </p:blipFill>
        <p:spPr>
          <a:xfrm>
            <a:off x="2778635" y="1257745"/>
            <a:ext cx="6114533" cy="3635890"/>
          </a:xfrm>
          <a:prstGeom prst="rect">
            <a:avLst/>
          </a:prstGeom>
        </p:spPr>
      </p:pic>
      <p:sp>
        <p:nvSpPr>
          <p:cNvPr id="2" name="Rectangle: Rounded Corners 1">
            <a:extLst>
              <a:ext uri="{FF2B5EF4-FFF2-40B4-BE49-F238E27FC236}">
                <a16:creationId xmlns:a16="http://schemas.microsoft.com/office/drawing/2014/main" id="{07CF2C6C-F36A-4041-B324-A68E4CDADD14}"/>
              </a:ext>
            </a:extLst>
          </p:cNvPr>
          <p:cNvSpPr/>
          <p:nvPr/>
        </p:nvSpPr>
        <p:spPr>
          <a:xfrm>
            <a:off x="4480560" y="2731770"/>
            <a:ext cx="4309110" cy="1680210"/>
          </a:xfrm>
          <a:prstGeom prst="roundRect">
            <a:avLst>
              <a:gd name="adj" fmla="val 5783"/>
            </a:avLst>
          </a:prstGeom>
          <a:solidFill>
            <a:schemeClr val="tx2">
              <a:alpha val="15000"/>
            </a:schemeClr>
          </a:solid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3" name="Google Shape;2192;p52">
            <a:extLst>
              <a:ext uri="{FF2B5EF4-FFF2-40B4-BE49-F238E27FC236}">
                <a16:creationId xmlns:a16="http://schemas.microsoft.com/office/drawing/2014/main" id="{283DBB29-CC5B-4712-B78D-55979832454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REFERENCED </a:t>
            </a:r>
            <a:r>
              <a:rPr lang="en-US">
                <a:solidFill>
                  <a:schemeClr val="bg1"/>
                </a:solidFill>
              </a:rPr>
              <a:t>PLAYERS</a:t>
            </a:r>
          </a:p>
        </p:txBody>
      </p:sp>
      <p:sp>
        <p:nvSpPr>
          <p:cNvPr id="5" name="Rectangle: Rounded Corners 4">
            <a:extLst>
              <a:ext uri="{FF2B5EF4-FFF2-40B4-BE49-F238E27FC236}">
                <a16:creationId xmlns:a16="http://schemas.microsoft.com/office/drawing/2014/main" id="{C2C282B6-F604-43AD-936C-9A41272F3146}"/>
              </a:ext>
            </a:extLst>
          </p:cNvPr>
          <p:cNvSpPr/>
          <p:nvPr/>
        </p:nvSpPr>
        <p:spPr>
          <a:xfrm>
            <a:off x="240030" y="3314700"/>
            <a:ext cx="2248588" cy="12230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800">
                <a:solidFill>
                  <a:schemeClr val="tx1"/>
                </a:solidFill>
                <a:latin typeface="Poppins Black" panose="020B0604020202020204" charset="0"/>
                <a:cs typeface="Poppins Black" panose="020B0604020202020204" charset="0"/>
              </a:rPr>
              <a:t>Negotiations can proceed!</a:t>
            </a:r>
          </a:p>
        </p:txBody>
      </p:sp>
    </p:spTree>
    <p:extLst>
      <p:ext uri="{BB962C8B-B14F-4D97-AF65-F5344CB8AC3E}">
        <p14:creationId xmlns:p14="http://schemas.microsoft.com/office/powerpoint/2010/main" val="4227547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45"/>
          <p:cNvSpPr/>
          <p:nvPr/>
        </p:nvSpPr>
        <p:spPr>
          <a:xfrm>
            <a:off x="757950" y="1809925"/>
            <a:ext cx="757500" cy="75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a:t>
            </a:r>
            <a:r>
              <a:rPr lang="en">
                <a:solidFill>
                  <a:schemeClr val="lt2"/>
                </a:solidFill>
              </a:rPr>
              <a:t>DEVELOPMENTS</a:t>
            </a:r>
            <a:endParaRPr>
              <a:solidFill>
                <a:schemeClr val="lt2"/>
              </a:solidFill>
            </a:endParaRPr>
          </a:p>
        </p:txBody>
      </p:sp>
      <p:cxnSp>
        <p:nvCxnSpPr>
          <p:cNvPr id="1495" name="Google Shape;1495;p45"/>
          <p:cNvCxnSpPr/>
          <p:nvPr/>
        </p:nvCxnSpPr>
        <p:spPr>
          <a:xfrm>
            <a:off x="458550" y="2922700"/>
            <a:ext cx="8226900" cy="0"/>
          </a:xfrm>
          <a:prstGeom prst="straightConnector1">
            <a:avLst/>
          </a:prstGeom>
          <a:noFill/>
          <a:ln w="28575" cap="flat" cmpd="sng">
            <a:solidFill>
              <a:srgbClr val="000000"/>
            </a:solidFill>
            <a:prstDash val="dash"/>
            <a:round/>
            <a:headEnd type="oval" w="med" len="med"/>
            <a:tailEnd type="oval" w="med" len="med"/>
          </a:ln>
        </p:spPr>
      </p:cxnSp>
      <p:sp>
        <p:nvSpPr>
          <p:cNvPr id="1496" name="Google Shape;1496;p45"/>
          <p:cNvSpPr txBox="1">
            <a:spLocks noGrp="1"/>
          </p:cNvSpPr>
          <p:nvPr>
            <p:ph type="subTitle" idx="4294967295"/>
          </p:nvPr>
        </p:nvSpPr>
        <p:spPr>
          <a:xfrm>
            <a:off x="652150" y="3921325"/>
            <a:ext cx="1807800" cy="68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Aditional Search Features</a:t>
            </a:r>
            <a:endParaRPr/>
          </a:p>
        </p:txBody>
      </p:sp>
      <p:sp>
        <p:nvSpPr>
          <p:cNvPr id="1497" name="Google Shape;1497;p45"/>
          <p:cNvSpPr txBox="1">
            <a:spLocks noGrp="1"/>
          </p:cNvSpPr>
          <p:nvPr>
            <p:ph type="subTitle" idx="4294967295"/>
          </p:nvPr>
        </p:nvSpPr>
        <p:spPr>
          <a:xfrm>
            <a:off x="757950" y="3260425"/>
            <a:ext cx="930300" cy="508500"/>
          </a:xfrm>
          <a:prstGeom prst="rect">
            <a:avLst/>
          </a:prstGeom>
          <a:solidFill>
            <a:srgbClr val="000000"/>
          </a:solidFill>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2"/>
                </a:solidFill>
                <a:latin typeface="Poppins ExtraBold"/>
                <a:ea typeface="Poppins ExtraBold"/>
                <a:cs typeface="Poppins ExtraBold"/>
                <a:sym typeface="Poppins ExtraBold"/>
              </a:rPr>
              <a:t>/</a:t>
            </a:r>
            <a:r>
              <a:rPr lang="en" sz="2100">
                <a:solidFill>
                  <a:srgbClr val="00C784"/>
                </a:solidFill>
                <a:latin typeface="Poppins ExtraBold"/>
                <a:ea typeface="Poppins ExtraBold"/>
                <a:cs typeface="Poppins ExtraBold"/>
                <a:sym typeface="Poppins ExtraBold"/>
              </a:rPr>
              <a:t> </a:t>
            </a:r>
            <a:r>
              <a:rPr lang="en" sz="2100">
                <a:solidFill>
                  <a:srgbClr val="FFFFFF"/>
                </a:solidFill>
                <a:latin typeface="Poppins ExtraBold"/>
                <a:ea typeface="Poppins ExtraBold"/>
                <a:cs typeface="Poppins ExtraBold"/>
                <a:sym typeface="Poppins ExtraBold"/>
              </a:rPr>
              <a:t>01</a:t>
            </a:r>
            <a:endParaRPr sz="2100">
              <a:solidFill>
                <a:srgbClr val="FFFFFF"/>
              </a:solidFill>
              <a:latin typeface="Poppins ExtraBold"/>
              <a:ea typeface="Poppins ExtraBold"/>
              <a:cs typeface="Poppins ExtraBold"/>
              <a:sym typeface="Poppins ExtraBold"/>
            </a:endParaRPr>
          </a:p>
        </p:txBody>
      </p:sp>
      <p:cxnSp>
        <p:nvCxnSpPr>
          <p:cNvPr id="1498" name="Google Shape;1498;p45"/>
          <p:cNvCxnSpPr/>
          <p:nvPr/>
        </p:nvCxnSpPr>
        <p:spPr>
          <a:xfrm rot="10800000">
            <a:off x="785925" y="2830000"/>
            <a:ext cx="0" cy="185400"/>
          </a:xfrm>
          <a:prstGeom prst="straightConnector1">
            <a:avLst/>
          </a:prstGeom>
          <a:noFill/>
          <a:ln w="28575" cap="flat" cmpd="sng">
            <a:solidFill>
              <a:srgbClr val="000000"/>
            </a:solidFill>
            <a:prstDash val="solid"/>
            <a:round/>
            <a:headEnd type="none" w="med" len="med"/>
            <a:tailEnd type="none" w="med" len="med"/>
          </a:ln>
        </p:spPr>
      </p:cxnSp>
      <p:grpSp>
        <p:nvGrpSpPr>
          <p:cNvPr id="1499" name="Google Shape;1499;p45"/>
          <p:cNvGrpSpPr/>
          <p:nvPr/>
        </p:nvGrpSpPr>
        <p:grpSpPr>
          <a:xfrm>
            <a:off x="1229554" y="2164484"/>
            <a:ext cx="635297" cy="572890"/>
            <a:chOff x="905425" y="238125"/>
            <a:chExt cx="5807100" cy="5236650"/>
          </a:xfrm>
        </p:grpSpPr>
        <p:sp>
          <p:nvSpPr>
            <p:cNvPr id="1500" name="Google Shape;1500;p45"/>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5"/>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5"/>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5"/>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5"/>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5"/>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5"/>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5"/>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5"/>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5"/>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5"/>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5"/>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5"/>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5"/>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5"/>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5"/>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5"/>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5"/>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5"/>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5"/>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5"/>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5"/>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5"/>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5"/>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5"/>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5"/>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6" name="Google Shape;1526;p45"/>
          <p:cNvSpPr/>
          <p:nvPr/>
        </p:nvSpPr>
        <p:spPr>
          <a:xfrm>
            <a:off x="2594850" y="3260425"/>
            <a:ext cx="757500" cy="75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7" name="Google Shape;1527;p45"/>
          <p:cNvGrpSpPr/>
          <p:nvPr/>
        </p:nvGrpSpPr>
        <p:grpSpPr>
          <a:xfrm>
            <a:off x="3066454" y="3614984"/>
            <a:ext cx="635297" cy="572890"/>
            <a:chOff x="905425" y="238125"/>
            <a:chExt cx="5807100" cy="5236650"/>
          </a:xfrm>
        </p:grpSpPr>
        <p:sp>
          <p:nvSpPr>
            <p:cNvPr id="1528" name="Google Shape;1528;p45"/>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5"/>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5"/>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5"/>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5"/>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5"/>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5"/>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5"/>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5"/>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5"/>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5"/>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5"/>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5"/>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5"/>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5"/>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5"/>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5"/>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5"/>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5"/>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5"/>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5"/>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5"/>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5"/>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5"/>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5"/>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5"/>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4" name="Google Shape;1554;p45"/>
          <p:cNvSpPr txBox="1">
            <a:spLocks noGrp="1"/>
          </p:cNvSpPr>
          <p:nvPr>
            <p:ph type="subTitle" idx="4294967295"/>
          </p:nvPr>
        </p:nvSpPr>
        <p:spPr>
          <a:xfrm>
            <a:off x="2489047" y="1895875"/>
            <a:ext cx="1683885" cy="68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Interface to add Scouts/S. Director/Agent/Coach</a:t>
            </a:r>
            <a:endParaRPr/>
          </a:p>
        </p:txBody>
      </p:sp>
      <p:sp>
        <p:nvSpPr>
          <p:cNvPr id="1555" name="Google Shape;1555;p45"/>
          <p:cNvSpPr txBox="1">
            <a:spLocks noGrp="1"/>
          </p:cNvSpPr>
          <p:nvPr>
            <p:ph type="subTitle" idx="4294967295"/>
          </p:nvPr>
        </p:nvSpPr>
        <p:spPr>
          <a:xfrm>
            <a:off x="2594850" y="1234975"/>
            <a:ext cx="930300" cy="508500"/>
          </a:xfrm>
          <a:prstGeom prst="rect">
            <a:avLst/>
          </a:prstGeom>
          <a:solidFill>
            <a:srgbClr val="000000"/>
          </a:solidFill>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2"/>
                </a:solidFill>
                <a:latin typeface="Poppins ExtraBold"/>
                <a:ea typeface="Poppins ExtraBold"/>
                <a:cs typeface="Poppins ExtraBold"/>
                <a:sym typeface="Poppins ExtraBold"/>
              </a:rPr>
              <a:t>/ </a:t>
            </a:r>
            <a:r>
              <a:rPr lang="en" sz="2100">
                <a:solidFill>
                  <a:srgbClr val="FFFFFF"/>
                </a:solidFill>
                <a:latin typeface="Poppins ExtraBold"/>
                <a:ea typeface="Poppins ExtraBold"/>
                <a:cs typeface="Poppins ExtraBold"/>
                <a:sym typeface="Poppins ExtraBold"/>
              </a:rPr>
              <a:t>02</a:t>
            </a:r>
            <a:endParaRPr sz="2100">
              <a:solidFill>
                <a:srgbClr val="FFFFFF"/>
              </a:solidFill>
              <a:latin typeface="Poppins ExtraBold"/>
              <a:ea typeface="Poppins ExtraBold"/>
              <a:cs typeface="Poppins ExtraBold"/>
              <a:sym typeface="Poppins ExtraBold"/>
            </a:endParaRPr>
          </a:p>
        </p:txBody>
      </p:sp>
      <p:cxnSp>
        <p:nvCxnSpPr>
          <p:cNvPr id="1556" name="Google Shape;1556;p45"/>
          <p:cNvCxnSpPr/>
          <p:nvPr/>
        </p:nvCxnSpPr>
        <p:spPr>
          <a:xfrm rot="10800000">
            <a:off x="2594850" y="2830000"/>
            <a:ext cx="0" cy="185400"/>
          </a:xfrm>
          <a:prstGeom prst="straightConnector1">
            <a:avLst/>
          </a:prstGeom>
          <a:noFill/>
          <a:ln w="28575" cap="flat" cmpd="sng">
            <a:solidFill>
              <a:srgbClr val="000000"/>
            </a:solidFill>
            <a:prstDash val="solid"/>
            <a:round/>
            <a:headEnd type="none" w="med" len="med"/>
            <a:tailEnd type="none" w="med" len="med"/>
          </a:ln>
        </p:spPr>
      </p:cxnSp>
      <p:sp>
        <p:nvSpPr>
          <p:cNvPr id="1562" name="Google Shape;1562;p45"/>
          <p:cNvSpPr/>
          <p:nvPr/>
        </p:nvSpPr>
        <p:spPr>
          <a:xfrm>
            <a:off x="4666200" y="1809925"/>
            <a:ext cx="757500" cy="75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5"/>
          <p:cNvSpPr txBox="1">
            <a:spLocks noGrp="1"/>
          </p:cNvSpPr>
          <p:nvPr>
            <p:ph type="subTitle" idx="4294967295"/>
          </p:nvPr>
        </p:nvSpPr>
        <p:spPr>
          <a:xfrm>
            <a:off x="4560399" y="3921325"/>
            <a:ext cx="1885709" cy="68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Player Statistics Complementation through Data Science</a:t>
            </a:r>
            <a:endParaRPr/>
          </a:p>
        </p:txBody>
      </p:sp>
      <p:sp>
        <p:nvSpPr>
          <p:cNvPr id="1564" name="Google Shape;1564;p45"/>
          <p:cNvSpPr txBox="1">
            <a:spLocks noGrp="1"/>
          </p:cNvSpPr>
          <p:nvPr>
            <p:ph type="subTitle" idx="4294967295"/>
          </p:nvPr>
        </p:nvSpPr>
        <p:spPr>
          <a:xfrm>
            <a:off x="4666200" y="3260425"/>
            <a:ext cx="930300" cy="508500"/>
          </a:xfrm>
          <a:prstGeom prst="rect">
            <a:avLst/>
          </a:prstGeom>
          <a:solidFill>
            <a:srgbClr val="000000"/>
          </a:solidFill>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2"/>
                </a:solidFill>
                <a:latin typeface="Poppins ExtraBold"/>
                <a:ea typeface="Poppins ExtraBold"/>
                <a:cs typeface="Poppins ExtraBold"/>
                <a:sym typeface="Poppins ExtraBold"/>
              </a:rPr>
              <a:t>/ </a:t>
            </a:r>
            <a:r>
              <a:rPr lang="en" sz="2100">
                <a:solidFill>
                  <a:srgbClr val="FFFFFF"/>
                </a:solidFill>
                <a:latin typeface="Poppins ExtraBold"/>
                <a:ea typeface="Poppins ExtraBold"/>
                <a:cs typeface="Poppins ExtraBold"/>
                <a:sym typeface="Poppins ExtraBold"/>
              </a:rPr>
              <a:t>03</a:t>
            </a:r>
            <a:endParaRPr sz="2100">
              <a:solidFill>
                <a:srgbClr val="FFFFFF"/>
              </a:solidFill>
              <a:latin typeface="Poppins ExtraBold"/>
              <a:ea typeface="Poppins ExtraBold"/>
              <a:cs typeface="Poppins ExtraBold"/>
              <a:sym typeface="Poppins ExtraBold"/>
            </a:endParaRPr>
          </a:p>
        </p:txBody>
      </p:sp>
      <p:cxnSp>
        <p:nvCxnSpPr>
          <p:cNvPr id="1565" name="Google Shape;1565;p45"/>
          <p:cNvCxnSpPr/>
          <p:nvPr/>
        </p:nvCxnSpPr>
        <p:spPr>
          <a:xfrm rot="10800000">
            <a:off x="4694175" y="2830000"/>
            <a:ext cx="0" cy="185400"/>
          </a:xfrm>
          <a:prstGeom prst="straightConnector1">
            <a:avLst/>
          </a:prstGeom>
          <a:noFill/>
          <a:ln w="28575" cap="flat" cmpd="sng">
            <a:solidFill>
              <a:srgbClr val="000000"/>
            </a:solidFill>
            <a:prstDash val="solid"/>
            <a:round/>
            <a:headEnd type="none" w="med" len="med"/>
            <a:tailEnd type="none" w="med" len="med"/>
          </a:ln>
        </p:spPr>
      </p:cxnSp>
      <p:grpSp>
        <p:nvGrpSpPr>
          <p:cNvPr id="1566" name="Google Shape;1566;p45"/>
          <p:cNvGrpSpPr/>
          <p:nvPr/>
        </p:nvGrpSpPr>
        <p:grpSpPr>
          <a:xfrm>
            <a:off x="5137804" y="2164484"/>
            <a:ext cx="635297" cy="572890"/>
            <a:chOff x="905425" y="238125"/>
            <a:chExt cx="5807100" cy="5236650"/>
          </a:xfrm>
        </p:grpSpPr>
        <p:sp>
          <p:nvSpPr>
            <p:cNvPr id="1567" name="Google Shape;1567;p45"/>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5"/>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5"/>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5"/>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5"/>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5"/>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5"/>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5"/>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5"/>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5"/>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5"/>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5"/>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5"/>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5"/>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5"/>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5"/>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5"/>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5"/>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5"/>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5"/>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5"/>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5"/>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5"/>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5"/>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5"/>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5"/>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3" name="Google Shape;1593;p45"/>
          <p:cNvSpPr/>
          <p:nvPr/>
        </p:nvSpPr>
        <p:spPr>
          <a:xfrm>
            <a:off x="6731700" y="3260425"/>
            <a:ext cx="757500" cy="75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4" name="Google Shape;1594;p45"/>
          <p:cNvGrpSpPr/>
          <p:nvPr/>
        </p:nvGrpSpPr>
        <p:grpSpPr>
          <a:xfrm>
            <a:off x="7203304" y="3614984"/>
            <a:ext cx="635297" cy="572890"/>
            <a:chOff x="905425" y="238125"/>
            <a:chExt cx="5807100" cy="5236650"/>
          </a:xfrm>
        </p:grpSpPr>
        <p:sp>
          <p:nvSpPr>
            <p:cNvPr id="1595" name="Google Shape;1595;p45"/>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5"/>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5"/>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5"/>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5"/>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5"/>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5"/>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5"/>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5"/>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5"/>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5"/>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5"/>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5"/>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5"/>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5"/>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5"/>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5"/>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5"/>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5"/>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5"/>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5"/>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5"/>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5"/>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5"/>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5"/>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5"/>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1" name="Google Shape;1621;p45"/>
          <p:cNvSpPr txBox="1">
            <a:spLocks noGrp="1"/>
          </p:cNvSpPr>
          <p:nvPr>
            <p:ph type="subTitle" idx="4294967295"/>
          </p:nvPr>
        </p:nvSpPr>
        <p:spPr>
          <a:xfrm>
            <a:off x="6625900" y="1895875"/>
            <a:ext cx="1807800" cy="68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Database Enrichment by Client network expansion </a:t>
            </a:r>
          </a:p>
        </p:txBody>
      </p:sp>
      <p:sp>
        <p:nvSpPr>
          <p:cNvPr id="1622" name="Google Shape;1622;p45"/>
          <p:cNvSpPr txBox="1">
            <a:spLocks noGrp="1"/>
          </p:cNvSpPr>
          <p:nvPr>
            <p:ph type="subTitle" idx="4294967295"/>
          </p:nvPr>
        </p:nvSpPr>
        <p:spPr>
          <a:xfrm>
            <a:off x="6731700" y="1234975"/>
            <a:ext cx="930300" cy="508500"/>
          </a:xfrm>
          <a:prstGeom prst="rect">
            <a:avLst/>
          </a:prstGeom>
          <a:solidFill>
            <a:srgbClr val="000000"/>
          </a:solidFill>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2"/>
                </a:solidFill>
                <a:latin typeface="Poppins ExtraBold"/>
                <a:ea typeface="Poppins ExtraBold"/>
                <a:cs typeface="Poppins ExtraBold"/>
                <a:sym typeface="Poppins ExtraBold"/>
              </a:rPr>
              <a:t>/ </a:t>
            </a:r>
            <a:r>
              <a:rPr lang="en" sz="2100">
                <a:solidFill>
                  <a:srgbClr val="FFFFFF"/>
                </a:solidFill>
                <a:latin typeface="Poppins ExtraBold"/>
                <a:ea typeface="Poppins ExtraBold"/>
                <a:cs typeface="Poppins ExtraBold"/>
                <a:sym typeface="Poppins ExtraBold"/>
              </a:rPr>
              <a:t>04</a:t>
            </a:r>
            <a:endParaRPr sz="2100">
              <a:solidFill>
                <a:srgbClr val="FFFFFF"/>
              </a:solidFill>
              <a:latin typeface="Poppins ExtraBold"/>
              <a:ea typeface="Poppins ExtraBold"/>
              <a:cs typeface="Poppins ExtraBold"/>
              <a:sym typeface="Poppins ExtraBold"/>
            </a:endParaRPr>
          </a:p>
        </p:txBody>
      </p:sp>
      <p:cxnSp>
        <p:nvCxnSpPr>
          <p:cNvPr id="1623" name="Google Shape;1623;p45"/>
          <p:cNvCxnSpPr/>
          <p:nvPr/>
        </p:nvCxnSpPr>
        <p:spPr>
          <a:xfrm rot="10800000">
            <a:off x="6731700" y="2830000"/>
            <a:ext cx="0" cy="185400"/>
          </a:xfrm>
          <a:prstGeom prst="straightConnector1">
            <a:avLst/>
          </a:prstGeom>
          <a:noFill/>
          <a:ln w="28575" cap="flat" cmpd="sng">
            <a:solidFill>
              <a:srgbClr val="000000"/>
            </a:solidFill>
            <a:prstDash val="solid"/>
            <a:round/>
            <a:headEnd type="none" w="med" len="med"/>
            <a:tailEnd type="none" w="med" len="med"/>
          </a:ln>
        </p:spPr>
      </p:cxnSp>
      <p:pic>
        <p:nvPicPr>
          <p:cNvPr id="3" name="Picture 2" descr="Shape&#10;&#10;Description automatically generated with low confidence">
            <a:extLst>
              <a:ext uri="{FF2B5EF4-FFF2-40B4-BE49-F238E27FC236}">
                <a16:creationId xmlns:a16="http://schemas.microsoft.com/office/drawing/2014/main" id="{97FF7D02-2611-49EE-B45B-FAB8D68BD583}"/>
              </a:ext>
            </a:extLst>
          </p:cNvPr>
          <p:cNvPicPr>
            <a:picLocks noChangeAspect="1"/>
          </p:cNvPicPr>
          <p:nvPr/>
        </p:nvPicPr>
        <p:blipFill>
          <a:blip r:embed="rId3"/>
          <a:stretch>
            <a:fillRect/>
          </a:stretch>
        </p:blipFill>
        <p:spPr>
          <a:xfrm>
            <a:off x="913386" y="1913164"/>
            <a:ext cx="533075" cy="533075"/>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A53137D2-B1CB-487A-AFCD-0356D081E72B}"/>
              </a:ext>
            </a:extLst>
          </p:cNvPr>
          <p:cNvPicPr>
            <a:picLocks noChangeAspect="1"/>
          </p:cNvPicPr>
          <p:nvPr/>
        </p:nvPicPr>
        <p:blipFill>
          <a:blip r:embed="rId4"/>
          <a:stretch>
            <a:fillRect/>
          </a:stretch>
        </p:blipFill>
        <p:spPr>
          <a:xfrm>
            <a:off x="2766860" y="3381893"/>
            <a:ext cx="488797" cy="488797"/>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41C43993-D664-483B-8386-409FB333B9B6}"/>
              </a:ext>
            </a:extLst>
          </p:cNvPr>
          <p:cNvPicPr>
            <a:picLocks noChangeAspect="1"/>
          </p:cNvPicPr>
          <p:nvPr/>
        </p:nvPicPr>
        <p:blipFill>
          <a:blip r:embed="rId5"/>
          <a:stretch>
            <a:fillRect/>
          </a:stretch>
        </p:blipFill>
        <p:spPr>
          <a:xfrm>
            <a:off x="4807561" y="1968119"/>
            <a:ext cx="510548" cy="510548"/>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C6153B89-C09E-468A-8A22-2CB764E285C4}"/>
              </a:ext>
            </a:extLst>
          </p:cNvPr>
          <p:cNvPicPr>
            <a:picLocks noChangeAspect="1"/>
          </p:cNvPicPr>
          <p:nvPr/>
        </p:nvPicPr>
        <p:blipFill>
          <a:blip r:embed="rId6"/>
          <a:stretch>
            <a:fillRect/>
          </a:stretch>
        </p:blipFill>
        <p:spPr>
          <a:xfrm>
            <a:off x="6854171" y="3356604"/>
            <a:ext cx="563987" cy="563987"/>
          </a:xfrm>
          <a:prstGeom prst="rect">
            <a:avLst/>
          </a:prstGeom>
        </p:spPr>
      </p:pic>
    </p:spTree>
    <p:extLst>
      <p:ext uri="{BB962C8B-B14F-4D97-AF65-F5344CB8AC3E}">
        <p14:creationId xmlns:p14="http://schemas.microsoft.com/office/powerpoint/2010/main" val="265492304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7"/>
        <p:cNvGrpSpPr/>
        <p:nvPr/>
      </p:nvGrpSpPr>
      <p:grpSpPr>
        <a:xfrm>
          <a:off x="0" y="0"/>
          <a:ext cx="0" cy="0"/>
          <a:chOff x="0" y="0"/>
          <a:chExt cx="0" cy="0"/>
        </a:xfrm>
      </p:grpSpPr>
      <p:sp>
        <p:nvSpPr>
          <p:cNvPr id="2408" name="Google Shape;2408;p58"/>
          <p:cNvSpPr txBox="1">
            <a:spLocks noGrp="1"/>
          </p:cNvSpPr>
          <p:nvPr>
            <p:ph type="subTitle" idx="1"/>
          </p:nvPr>
        </p:nvSpPr>
        <p:spPr>
          <a:xfrm>
            <a:off x="4578900" y="2103325"/>
            <a:ext cx="3847200" cy="853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Bruno Cotrim 87159</a:t>
            </a:r>
          </a:p>
          <a:p>
            <a:pPr marL="0" lvl="0" indent="0" algn="r" rtl="0">
              <a:spcBef>
                <a:spcPts val="0"/>
              </a:spcBef>
              <a:spcAft>
                <a:spcPts val="0"/>
              </a:spcAft>
              <a:buNone/>
            </a:pPr>
            <a:r>
              <a:rPr lang="en-US"/>
              <a:t>Duarte Pereira 87180</a:t>
            </a:r>
          </a:p>
          <a:p>
            <a:pPr marL="0" lvl="0" indent="0" algn="r" rtl="0">
              <a:spcBef>
                <a:spcPts val="0"/>
              </a:spcBef>
              <a:spcAft>
                <a:spcPts val="0"/>
              </a:spcAft>
              <a:buNone/>
            </a:pPr>
            <a:r>
              <a:rPr lang="en-US"/>
              <a:t>José Trigueiro 87225</a:t>
            </a:r>
          </a:p>
          <a:p>
            <a:pPr marL="0" lvl="0" indent="0" algn="r" rtl="0">
              <a:spcBef>
                <a:spcPts val="0"/>
              </a:spcBef>
              <a:spcAft>
                <a:spcPts val="0"/>
              </a:spcAft>
              <a:buNone/>
            </a:pPr>
            <a:endParaRPr/>
          </a:p>
        </p:txBody>
      </p:sp>
      <p:sp>
        <p:nvSpPr>
          <p:cNvPr id="2409" name="Google Shape;2409;p58"/>
          <p:cNvSpPr txBox="1">
            <a:spLocks noGrp="1"/>
          </p:cNvSpPr>
          <p:nvPr>
            <p:ph type="subTitle" idx="2"/>
          </p:nvPr>
        </p:nvSpPr>
        <p:spPr>
          <a:xfrm>
            <a:off x="3914925" y="1552700"/>
            <a:ext cx="4511400" cy="47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DO YOU HAVE </a:t>
            </a:r>
            <a:r>
              <a:rPr lang="en">
                <a:solidFill>
                  <a:schemeClr val="lt2"/>
                </a:solidFill>
              </a:rPr>
              <a:t>ANY QUESTIONS?</a:t>
            </a:r>
            <a:endParaRPr>
              <a:solidFill>
                <a:schemeClr val="lt2"/>
              </a:solidFill>
            </a:endParaRPr>
          </a:p>
        </p:txBody>
      </p:sp>
      <p:sp>
        <p:nvSpPr>
          <p:cNvPr id="2410" name="Google Shape;2410;p58"/>
          <p:cNvSpPr txBox="1">
            <a:spLocks noGrp="1"/>
          </p:cNvSpPr>
          <p:nvPr>
            <p:ph type="ctrTitle"/>
          </p:nvPr>
        </p:nvSpPr>
        <p:spPr>
          <a:xfrm>
            <a:off x="4578900" y="621975"/>
            <a:ext cx="3847200" cy="943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a:p>
        </p:txBody>
      </p:sp>
      <p:sp>
        <p:nvSpPr>
          <p:cNvPr id="2425" name="Google Shape;2425;p58"/>
          <p:cNvSpPr txBox="1"/>
          <p:nvPr/>
        </p:nvSpPr>
        <p:spPr>
          <a:xfrm>
            <a:off x="4576506" y="4338600"/>
            <a:ext cx="3852000" cy="26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b="1">
                <a:latin typeface="Nanum Gothic"/>
                <a:ea typeface="Nanum Gothic"/>
                <a:cs typeface="Nanum Gothic"/>
                <a:sym typeface="Nanum Gothic"/>
              </a:rPr>
              <a:t>Please keep this slide for attribution</a:t>
            </a:r>
            <a:endParaRPr sz="1000" b="1">
              <a:latin typeface="Nanum Gothic"/>
              <a:ea typeface="Nanum Gothic"/>
              <a:cs typeface="Nanum Gothic"/>
              <a:sym typeface="Nanum Gothic"/>
            </a:endParaRPr>
          </a:p>
        </p:txBody>
      </p:sp>
      <p:pic>
        <p:nvPicPr>
          <p:cNvPr id="2426" name="Google Shape;2426;p58"/>
          <p:cNvPicPr preferRelativeResize="0"/>
          <p:nvPr/>
        </p:nvPicPr>
        <p:blipFill rotWithShape="1">
          <a:blip r:embed="rId3">
            <a:extLst>
              <a:ext uri="{BEBA8EAE-BF5A-486C-A8C5-ECC9F3942E4B}">
                <a14:imgProps xmlns:a14="http://schemas.microsoft.com/office/drawing/2010/main">
                  <a14:imgLayer r:embed="rId4">
                    <a14:imgEffect>
                      <a14:saturation sat="0"/>
                    </a14:imgEffect>
                  </a14:imgLayer>
                </a14:imgProps>
              </a:ext>
              <a:ext uri="{837473B0-CC2E-450A-ABE3-18F120FF3D39}">
                <a1611:picAttrSrcUrl xmlns:a1611="http://schemas.microsoft.com/office/drawing/2016/11/main" r:id="rId5"/>
              </a:ext>
            </a:extLst>
          </a:blip>
          <a:srcRect l="8833" t="-41" r="14425" b="41"/>
          <a:stretch/>
        </p:blipFill>
        <p:spPr>
          <a:xfrm>
            <a:off x="460894" y="1120410"/>
            <a:ext cx="3360000" cy="3360000"/>
          </a:xfrm>
          <a:prstGeom prst="ellipse">
            <a:avLst/>
          </a:prstGeom>
          <a:noFill/>
          <a:ln>
            <a:noFill/>
          </a:ln>
        </p:spPr>
      </p:pic>
      <p:sp>
        <p:nvSpPr>
          <p:cNvPr id="2427" name="Google Shape;2427;p58"/>
          <p:cNvSpPr/>
          <p:nvPr/>
        </p:nvSpPr>
        <p:spPr>
          <a:xfrm rot="3465396">
            <a:off x="456843" y="1116242"/>
            <a:ext cx="3368215" cy="3368215"/>
          </a:xfrm>
          <a:prstGeom prst="arc">
            <a:avLst>
              <a:gd name="adj1" fmla="val 16200000"/>
              <a:gd name="adj2" fmla="val 5384052"/>
            </a:avLst>
          </a:prstGeom>
          <a:solidFill>
            <a:srgbClr val="FEFF00">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8" name="Google Shape;2428;p58"/>
          <p:cNvGrpSpPr/>
          <p:nvPr/>
        </p:nvGrpSpPr>
        <p:grpSpPr>
          <a:xfrm flipH="1">
            <a:off x="2398747" y="3616472"/>
            <a:ext cx="1422159" cy="1282456"/>
            <a:chOff x="905425" y="238125"/>
            <a:chExt cx="5807100" cy="5236650"/>
          </a:xfrm>
        </p:grpSpPr>
        <p:sp>
          <p:nvSpPr>
            <p:cNvPr id="2429" name="Google Shape;2429;p58"/>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8"/>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8"/>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8"/>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8"/>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8"/>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8"/>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8"/>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8"/>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8"/>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8"/>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8"/>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8"/>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8"/>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8"/>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8"/>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8"/>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8"/>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8"/>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8"/>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8"/>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8"/>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8"/>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8"/>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8"/>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8"/>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369283DC-CC40-409D-8134-732A4E7AD128}"/>
              </a:ext>
            </a:extLst>
          </p:cNvPr>
          <p:cNvPicPr>
            <a:picLocks noChangeAspect="1"/>
          </p:cNvPicPr>
          <p:nvPr/>
        </p:nvPicPr>
        <p:blipFill>
          <a:blip r:embed="rId6"/>
          <a:stretch>
            <a:fillRect/>
          </a:stretch>
        </p:blipFill>
        <p:spPr>
          <a:xfrm>
            <a:off x="4711926" y="3922708"/>
            <a:ext cx="1498374" cy="666843"/>
          </a:xfrm>
          <a:prstGeom prst="rect">
            <a:avLst/>
          </a:prstGeom>
        </p:spPr>
      </p:pic>
      <p:pic>
        <p:nvPicPr>
          <p:cNvPr id="52" name="Picture 51">
            <a:extLst>
              <a:ext uri="{FF2B5EF4-FFF2-40B4-BE49-F238E27FC236}">
                <a16:creationId xmlns:a16="http://schemas.microsoft.com/office/drawing/2014/main" id="{0769CEE6-1DF7-42F0-A91C-CB43F9C8FD1F}"/>
              </a:ext>
            </a:extLst>
          </p:cNvPr>
          <p:cNvPicPr>
            <a:picLocks noChangeAspect="1"/>
          </p:cNvPicPr>
          <p:nvPr/>
        </p:nvPicPr>
        <p:blipFill>
          <a:blip r:embed="rId6"/>
          <a:stretch>
            <a:fillRect/>
          </a:stretch>
        </p:blipFill>
        <p:spPr>
          <a:xfrm>
            <a:off x="5766498" y="3921535"/>
            <a:ext cx="1498374" cy="666843"/>
          </a:xfrm>
          <a:prstGeom prst="rect">
            <a:avLst/>
          </a:prstGeom>
        </p:spPr>
      </p:pic>
      <p:pic>
        <p:nvPicPr>
          <p:cNvPr id="53" name="Picture 52">
            <a:extLst>
              <a:ext uri="{FF2B5EF4-FFF2-40B4-BE49-F238E27FC236}">
                <a16:creationId xmlns:a16="http://schemas.microsoft.com/office/drawing/2014/main" id="{4D3C1C51-DF56-4709-8F02-19B902F74ECF}"/>
              </a:ext>
            </a:extLst>
          </p:cNvPr>
          <p:cNvPicPr>
            <a:picLocks noChangeAspect="1"/>
          </p:cNvPicPr>
          <p:nvPr/>
        </p:nvPicPr>
        <p:blipFill>
          <a:blip r:embed="rId6"/>
          <a:stretch>
            <a:fillRect/>
          </a:stretch>
        </p:blipFill>
        <p:spPr>
          <a:xfrm>
            <a:off x="6875200" y="3936657"/>
            <a:ext cx="1498374" cy="666843"/>
          </a:xfrm>
          <a:prstGeom prst="rect">
            <a:avLst/>
          </a:prstGeom>
        </p:spPr>
      </p:pic>
      <p:pic>
        <p:nvPicPr>
          <p:cNvPr id="7" name="Picture 6" descr="Logo&#10;&#10;Description automatically generated">
            <a:extLst>
              <a:ext uri="{FF2B5EF4-FFF2-40B4-BE49-F238E27FC236}">
                <a16:creationId xmlns:a16="http://schemas.microsoft.com/office/drawing/2014/main" id="{E8EA0B8E-E430-42BC-BD1D-394F32F85EF9}"/>
              </a:ext>
            </a:extLst>
          </p:cNvPr>
          <p:cNvPicPr>
            <a:picLocks noChangeAspect="1"/>
          </p:cNvPicPr>
          <p:nvPr/>
        </p:nvPicPr>
        <p:blipFill>
          <a:blip r:embed="rId7"/>
          <a:stretch>
            <a:fillRect/>
          </a:stretch>
        </p:blipFill>
        <p:spPr>
          <a:xfrm>
            <a:off x="6762545" y="2627952"/>
            <a:ext cx="1607634" cy="1607634"/>
          </a:xfrm>
          <a:prstGeom prst="rect">
            <a:avLst/>
          </a:prstGeom>
        </p:spPr>
      </p:pic>
    </p:spTree>
    <p:extLst>
      <p:ext uri="{BB962C8B-B14F-4D97-AF65-F5344CB8AC3E}">
        <p14:creationId xmlns:p14="http://schemas.microsoft.com/office/powerpoint/2010/main" val="407924828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33"/>
          <p:cNvSpPr txBox="1">
            <a:spLocks noGrp="1"/>
          </p:cNvSpPr>
          <p:nvPr>
            <p:ph type="title"/>
          </p:nvPr>
        </p:nvSpPr>
        <p:spPr>
          <a:xfrm>
            <a:off x="720000" y="2597900"/>
            <a:ext cx="4202100" cy="727200"/>
          </a:xfrm>
          <a:prstGeom prst="rect">
            <a:avLst/>
          </a:prstGeom>
        </p:spPr>
        <p:txBody>
          <a:bodyPr spcFirstLastPara="1" wrap="square" lIns="91425" tIns="91425" rIns="91425" bIns="91425" anchor="b" anchorCtr="0">
            <a:noAutofit/>
          </a:bodyPr>
          <a:lstStyle/>
          <a:p>
            <a:pPr lvl="0"/>
            <a:r>
              <a:rPr lang="en" sz="2800">
                <a:solidFill>
                  <a:schemeClr val="lt2"/>
                </a:solidFill>
              </a:rPr>
              <a:t>INTRO</a:t>
            </a:r>
            <a:r>
              <a:rPr lang="en" sz="2800"/>
              <a:t>DUCTION</a:t>
            </a:r>
            <a:endParaRPr sz="2800"/>
          </a:p>
        </p:txBody>
      </p:sp>
      <p:sp>
        <p:nvSpPr>
          <p:cNvPr id="1045" name="Google Shape;1045;p33"/>
          <p:cNvSpPr txBox="1">
            <a:spLocks noGrp="1"/>
          </p:cNvSpPr>
          <p:nvPr>
            <p:ph type="subTitle" idx="1"/>
          </p:nvPr>
        </p:nvSpPr>
        <p:spPr>
          <a:xfrm>
            <a:off x="720000" y="3412675"/>
            <a:ext cx="4045200" cy="12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t>The right player can turn a mediocre team into an unstoppable force while spending big can produce disappointing results</a:t>
            </a:r>
          </a:p>
        </p:txBody>
      </p:sp>
      <p:pic>
        <p:nvPicPr>
          <p:cNvPr id="1034" name="Picture 10" descr="Bruno Fernandes secures Sporting's passage to Taça de Portugal final">
            <a:extLst>
              <a:ext uri="{FF2B5EF4-FFF2-40B4-BE49-F238E27FC236}">
                <a16:creationId xmlns:a16="http://schemas.microsoft.com/office/drawing/2014/main" id="{700B2F94-A1FF-403B-BA62-C9860E0D23B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0018" r="11923"/>
          <a:stretch/>
        </p:blipFill>
        <p:spPr bwMode="auto">
          <a:xfrm>
            <a:off x="4763820" y="306087"/>
            <a:ext cx="3668400" cy="3668400"/>
          </a:xfrm>
          <a:prstGeom prst="ellipse">
            <a:avLst/>
          </a:prstGeom>
          <a:noFill/>
          <a:extLst>
            <a:ext uri="{909E8E84-426E-40DD-AFC4-6F175D3DCCD1}">
              <a14:hiddenFill xmlns:a14="http://schemas.microsoft.com/office/drawing/2010/main">
                <a:solidFill>
                  <a:srgbClr val="FFFFFF"/>
                </a:solidFill>
              </a14:hiddenFill>
            </a:ext>
          </a:extLst>
        </p:spPr>
      </p:pic>
      <p:sp>
        <p:nvSpPr>
          <p:cNvPr id="1047" name="Google Shape;1047;p33"/>
          <p:cNvSpPr/>
          <p:nvPr/>
        </p:nvSpPr>
        <p:spPr>
          <a:xfrm rot="3465251">
            <a:off x="4760918" y="304904"/>
            <a:ext cx="3667678" cy="3667678"/>
          </a:xfrm>
          <a:prstGeom prst="arc">
            <a:avLst>
              <a:gd name="adj1" fmla="val 16200000"/>
              <a:gd name="adj2" fmla="val 5384052"/>
            </a:avLst>
          </a:prstGeom>
          <a:solidFill>
            <a:srgbClr val="FEFF00">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33"/>
          <p:cNvGrpSpPr/>
          <p:nvPr/>
        </p:nvGrpSpPr>
        <p:grpSpPr>
          <a:xfrm>
            <a:off x="4001191" y="539995"/>
            <a:ext cx="1430869" cy="1290311"/>
            <a:chOff x="905425" y="238125"/>
            <a:chExt cx="5807100" cy="5236650"/>
          </a:xfrm>
        </p:grpSpPr>
        <p:sp>
          <p:nvSpPr>
            <p:cNvPr id="1049" name="Google Shape;1049;p33"/>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3"/>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3"/>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3"/>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3"/>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3"/>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3"/>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3"/>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3"/>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3"/>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3"/>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3"/>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3"/>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3"/>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3"/>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3"/>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3"/>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3"/>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3"/>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3"/>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3"/>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3"/>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3"/>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3"/>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3"/>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3"/>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9042137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THE FOOTBALL </a:t>
            </a:r>
            <a:r>
              <a:rPr lang="en"/>
              <a:t>MARKET GROWTH</a:t>
            </a:r>
            <a:endParaRPr/>
          </a:p>
        </p:txBody>
      </p:sp>
      <p:sp>
        <p:nvSpPr>
          <p:cNvPr id="1191" name="Google Shape;1191;p37"/>
          <p:cNvSpPr/>
          <p:nvPr/>
        </p:nvSpPr>
        <p:spPr>
          <a:xfrm rot="5400000">
            <a:off x="7025050" y="-523050"/>
            <a:ext cx="891000" cy="891000"/>
          </a:xfrm>
          <a:prstGeom prst="arc">
            <a:avLst>
              <a:gd name="adj1" fmla="val 16200000"/>
              <a:gd name="adj2" fmla="val 5375690"/>
            </a:avLst>
          </a:prstGeom>
          <a:noFill/>
          <a:ln w="2286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37"/>
          <p:cNvGrpSpPr/>
          <p:nvPr/>
        </p:nvGrpSpPr>
        <p:grpSpPr>
          <a:xfrm>
            <a:off x="7538445" y="52895"/>
            <a:ext cx="1437257" cy="1296071"/>
            <a:chOff x="905425" y="238125"/>
            <a:chExt cx="5807100" cy="5236650"/>
          </a:xfrm>
        </p:grpSpPr>
        <p:sp>
          <p:nvSpPr>
            <p:cNvPr id="1193" name="Google Shape;1193;p37"/>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7"/>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7"/>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7"/>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7"/>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7"/>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7"/>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7"/>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7"/>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7"/>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7"/>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7"/>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7"/>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7"/>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7"/>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7"/>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7"/>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7"/>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7"/>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7"/>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5" name="Marcador de Posição de Conteúdo 8">
            <a:extLst>
              <a:ext uri="{FF2B5EF4-FFF2-40B4-BE49-F238E27FC236}">
                <a16:creationId xmlns:a16="http://schemas.microsoft.com/office/drawing/2014/main" id="{27D565E7-9629-4977-BC0B-CB4E94B28B5F}"/>
              </a:ext>
            </a:extLst>
          </p:cNvPr>
          <p:cNvGraphicFramePr>
            <a:graphicFrameLocks/>
          </p:cNvGraphicFramePr>
          <p:nvPr>
            <p:extLst>
              <p:ext uri="{D42A27DB-BD31-4B8C-83A1-F6EECF244321}">
                <p14:modId xmlns:p14="http://schemas.microsoft.com/office/powerpoint/2010/main" val="2401970072"/>
              </p:ext>
            </p:extLst>
          </p:nvPr>
        </p:nvGraphicFramePr>
        <p:xfrm>
          <a:off x="635129" y="1344664"/>
          <a:ext cx="7873742" cy="3380329"/>
        </p:xfrm>
        <a:graphic>
          <a:graphicData uri="http://schemas.openxmlformats.org/drawingml/2006/chart">
            <c:chart xmlns:c="http://schemas.openxmlformats.org/drawingml/2006/chart" xmlns:r="http://schemas.openxmlformats.org/officeDocument/2006/relationships" r:id="rId3"/>
          </a:graphicData>
        </a:graphic>
      </p:graphicFrame>
      <p:sp>
        <p:nvSpPr>
          <p:cNvPr id="47" name="CaixaDeTexto 46">
            <a:extLst>
              <a:ext uri="{FF2B5EF4-FFF2-40B4-BE49-F238E27FC236}">
                <a16:creationId xmlns:a16="http://schemas.microsoft.com/office/drawing/2014/main" id="{51BECAC4-18CB-4C09-9C3D-D24BEF3BFBDF}"/>
              </a:ext>
            </a:extLst>
          </p:cNvPr>
          <p:cNvSpPr txBox="1"/>
          <p:nvPr/>
        </p:nvSpPr>
        <p:spPr>
          <a:xfrm>
            <a:off x="4654166" y="4700794"/>
            <a:ext cx="3884172" cy="276999"/>
          </a:xfrm>
          <a:prstGeom prst="rect">
            <a:avLst/>
          </a:prstGeom>
          <a:noFill/>
        </p:spPr>
        <p:txBody>
          <a:bodyPr wrap="square" rtlCol="0">
            <a:spAutoFit/>
          </a:bodyPr>
          <a:lstStyle/>
          <a:p>
            <a:pPr algn="r"/>
            <a:r>
              <a:rPr lang="en-US" sz="1200">
                <a:latin typeface="Nanum Gothic" panose="020B0604020202020204" charset="-127"/>
                <a:ea typeface="Nanum Gothic" panose="020B0604020202020204" charset="-127"/>
              </a:rPr>
              <a:t>source: transfermarkt.pt</a:t>
            </a:r>
          </a:p>
        </p:txBody>
      </p:sp>
    </p:spTree>
    <p:extLst>
      <p:ext uri="{BB962C8B-B14F-4D97-AF65-F5344CB8AC3E}">
        <p14:creationId xmlns:p14="http://schemas.microsoft.com/office/powerpoint/2010/main" val="369243311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5">
                                            <p:graphicEl>
                                              <a:chart seriesIdx="0" categoryIdx="-4" bldStep="series"/>
                                            </p:graphicEl>
                                          </p:spTgt>
                                        </p:tgtEl>
                                        <p:attrNameLst>
                                          <p:attrName>style.visibility</p:attrName>
                                        </p:attrNameLst>
                                      </p:cBhvr>
                                      <p:to>
                                        <p:strVal val="visible"/>
                                      </p:to>
                                    </p:set>
                                    <p:animEffect transition="in" filter="wipe(down)">
                                      <p:cBhvr>
                                        <p:cTn id="7" dur="500"/>
                                        <p:tgtEl>
                                          <p:spTgt spid="45">
                                            <p:graphicEl>
                                              <a:chart seriesIdx="0" categoryIdx="-4" bldStep="series"/>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5">
                                            <p:graphicEl>
                                              <a:chart seriesIdx="1" categoryIdx="-4" bldStep="series"/>
                                            </p:graphicEl>
                                          </p:spTgt>
                                        </p:tgtEl>
                                        <p:attrNameLst>
                                          <p:attrName>style.visibility</p:attrName>
                                        </p:attrNameLst>
                                      </p:cBhvr>
                                      <p:to>
                                        <p:strVal val="visible"/>
                                      </p:to>
                                    </p:set>
                                    <p:animEffect transition="in" filter="wipe(down)">
                                      <p:cBhvr>
                                        <p:cTn id="10" dur="500"/>
                                        <p:tgtEl>
                                          <p:spTgt spid="45">
                                            <p:graphicEl>
                                              <a:chart seriesIdx="1" categoryIdx="-4" bldStep="series"/>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5">
                                            <p:graphicEl>
                                              <a:chart seriesIdx="2" categoryIdx="-4" bldStep="series"/>
                                            </p:graphicEl>
                                          </p:spTgt>
                                        </p:tgtEl>
                                        <p:attrNameLst>
                                          <p:attrName>style.visibility</p:attrName>
                                        </p:attrNameLst>
                                      </p:cBhvr>
                                      <p:to>
                                        <p:strVal val="visible"/>
                                      </p:to>
                                    </p:set>
                                    <p:animEffect transition="in" filter="wipe(down)">
                                      <p:cBhvr>
                                        <p:cTn id="13" dur="500"/>
                                        <p:tgtEl>
                                          <p:spTgt spid="45">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5" grpId="0" uiExpand="1">
        <p:bldSub>
          <a:bldChart bld="series"/>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THE FOOTBALL </a:t>
            </a:r>
            <a:r>
              <a:rPr lang="en"/>
              <a:t>MARKET GROWTH</a:t>
            </a:r>
            <a:endParaRPr/>
          </a:p>
        </p:txBody>
      </p:sp>
      <p:sp>
        <p:nvSpPr>
          <p:cNvPr id="1191" name="Google Shape;1191;p37"/>
          <p:cNvSpPr/>
          <p:nvPr/>
        </p:nvSpPr>
        <p:spPr>
          <a:xfrm rot="5400000">
            <a:off x="7025050" y="-523050"/>
            <a:ext cx="891000" cy="891000"/>
          </a:xfrm>
          <a:prstGeom prst="arc">
            <a:avLst>
              <a:gd name="adj1" fmla="val 16200000"/>
              <a:gd name="adj2" fmla="val 5375690"/>
            </a:avLst>
          </a:prstGeom>
          <a:noFill/>
          <a:ln w="2286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37"/>
          <p:cNvGrpSpPr/>
          <p:nvPr/>
        </p:nvGrpSpPr>
        <p:grpSpPr>
          <a:xfrm>
            <a:off x="7538445" y="52895"/>
            <a:ext cx="1437257" cy="1296071"/>
            <a:chOff x="905425" y="238125"/>
            <a:chExt cx="5807100" cy="5236650"/>
          </a:xfrm>
        </p:grpSpPr>
        <p:sp>
          <p:nvSpPr>
            <p:cNvPr id="1193" name="Google Shape;1193;p37"/>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7"/>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7"/>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7"/>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7"/>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7"/>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7"/>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7"/>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7"/>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7"/>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7"/>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7"/>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7"/>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7"/>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7"/>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7"/>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7"/>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7"/>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7"/>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7"/>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3" name="Marcador de Posição de Conteúdo 5">
            <a:extLst>
              <a:ext uri="{FF2B5EF4-FFF2-40B4-BE49-F238E27FC236}">
                <a16:creationId xmlns:a16="http://schemas.microsoft.com/office/drawing/2014/main" id="{9FACEAFE-8D92-412D-93C4-B38804486357}"/>
              </a:ext>
            </a:extLst>
          </p:cNvPr>
          <p:cNvGraphicFramePr>
            <a:graphicFrameLocks/>
          </p:cNvGraphicFramePr>
          <p:nvPr>
            <p:extLst>
              <p:ext uri="{D42A27DB-BD31-4B8C-83A1-F6EECF244321}">
                <p14:modId xmlns:p14="http://schemas.microsoft.com/office/powerpoint/2010/main" val="910449596"/>
              </p:ext>
            </p:extLst>
          </p:nvPr>
        </p:nvGraphicFramePr>
        <p:xfrm>
          <a:off x="635400" y="1344628"/>
          <a:ext cx="7873200" cy="3380400"/>
        </p:xfrm>
        <a:graphic>
          <a:graphicData uri="http://schemas.openxmlformats.org/drawingml/2006/chart">
            <c:chart xmlns:c="http://schemas.openxmlformats.org/drawingml/2006/chart" xmlns:r="http://schemas.openxmlformats.org/officeDocument/2006/relationships" r:id="rId3"/>
          </a:graphicData>
        </a:graphic>
      </p:graphicFrame>
      <p:sp>
        <p:nvSpPr>
          <p:cNvPr id="35" name="CaixaDeTexto 34">
            <a:extLst>
              <a:ext uri="{FF2B5EF4-FFF2-40B4-BE49-F238E27FC236}">
                <a16:creationId xmlns:a16="http://schemas.microsoft.com/office/drawing/2014/main" id="{EF44CAA3-2E2B-4E2C-9817-31672ABFCF24}"/>
              </a:ext>
            </a:extLst>
          </p:cNvPr>
          <p:cNvSpPr txBox="1"/>
          <p:nvPr/>
        </p:nvSpPr>
        <p:spPr>
          <a:xfrm>
            <a:off x="4654166" y="4700794"/>
            <a:ext cx="3884172" cy="276999"/>
          </a:xfrm>
          <a:prstGeom prst="rect">
            <a:avLst/>
          </a:prstGeom>
          <a:noFill/>
        </p:spPr>
        <p:txBody>
          <a:bodyPr wrap="square" rtlCol="0">
            <a:spAutoFit/>
          </a:bodyPr>
          <a:lstStyle/>
          <a:p>
            <a:pPr algn="r"/>
            <a:r>
              <a:rPr lang="en-US" sz="1200">
                <a:latin typeface="Nanum Gothic" panose="020B0604020202020204" charset="-127"/>
                <a:ea typeface="Nanum Gothic" panose="020B0604020202020204" charset="-127"/>
              </a:rPr>
              <a:t>source: transfermarkt.pt</a:t>
            </a:r>
          </a:p>
        </p:txBody>
      </p:sp>
    </p:spTree>
    <p:extLst>
      <p:ext uri="{BB962C8B-B14F-4D97-AF65-F5344CB8AC3E}">
        <p14:creationId xmlns:p14="http://schemas.microsoft.com/office/powerpoint/2010/main" val="3439067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3">
                                            <p:graphicEl>
                                              <a:chart seriesIdx="0" categoryIdx="-4" bldStep="series"/>
                                            </p:graphicEl>
                                          </p:spTgt>
                                        </p:tgtEl>
                                        <p:attrNameLst>
                                          <p:attrName>style.visibility</p:attrName>
                                        </p:attrNameLst>
                                      </p:cBhvr>
                                      <p:to>
                                        <p:strVal val="visible"/>
                                      </p:to>
                                    </p:set>
                                    <p:animEffect transition="in" filter="wipe(down)">
                                      <p:cBhvr>
                                        <p:cTn id="7" dur="750"/>
                                        <p:tgtEl>
                                          <p:spTgt spid="33">
                                            <p:graphicEl>
                                              <a:chart seriesIdx="0" categoryIdx="-4" bldStep="series"/>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3">
                                            <p:graphicEl>
                                              <a:chart seriesIdx="1" categoryIdx="-4" bldStep="series"/>
                                            </p:graphicEl>
                                          </p:spTgt>
                                        </p:tgtEl>
                                        <p:attrNameLst>
                                          <p:attrName>style.visibility</p:attrName>
                                        </p:attrNameLst>
                                      </p:cBhvr>
                                      <p:to>
                                        <p:strVal val="visible"/>
                                      </p:to>
                                    </p:set>
                                    <p:animEffect transition="in" filter="wipe(down)">
                                      <p:cBhvr>
                                        <p:cTn id="10" dur="750"/>
                                        <p:tgtEl>
                                          <p:spTgt spid="33">
                                            <p:graphicEl>
                                              <a:chart seriesIdx="1" categoryIdx="-4" bldStep="series"/>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3">
                                            <p:graphicEl>
                                              <a:chart seriesIdx="2" categoryIdx="-4" bldStep="series"/>
                                            </p:graphicEl>
                                          </p:spTgt>
                                        </p:tgtEl>
                                        <p:attrNameLst>
                                          <p:attrName>style.visibility</p:attrName>
                                        </p:attrNameLst>
                                      </p:cBhvr>
                                      <p:to>
                                        <p:strVal val="visible"/>
                                      </p:to>
                                    </p:set>
                                    <p:animEffect transition="in" filter="wipe(down)">
                                      <p:cBhvr>
                                        <p:cTn id="13" dur="750"/>
                                        <p:tgtEl>
                                          <p:spTgt spid="33">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uiExpand="1">
        <p:bldSub>
          <a:bldChart bld="series"/>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graphicFrame>
        <p:nvGraphicFramePr>
          <p:cNvPr id="34" name="Marcador de Posição de Conteúdo 5">
            <a:extLst>
              <a:ext uri="{FF2B5EF4-FFF2-40B4-BE49-F238E27FC236}">
                <a16:creationId xmlns:a16="http://schemas.microsoft.com/office/drawing/2014/main" id="{719B4161-6DFF-40C3-81BB-A71257B141DF}"/>
              </a:ext>
            </a:extLst>
          </p:cNvPr>
          <p:cNvGraphicFramePr>
            <a:graphicFrameLocks/>
          </p:cNvGraphicFramePr>
          <p:nvPr>
            <p:extLst>
              <p:ext uri="{D42A27DB-BD31-4B8C-83A1-F6EECF244321}">
                <p14:modId xmlns:p14="http://schemas.microsoft.com/office/powerpoint/2010/main" val="2896933602"/>
              </p:ext>
            </p:extLst>
          </p:nvPr>
        </p:nvGraphicFramePr>
        <p:xfrm>
          <a:off x="635671" y="1344667"/>
          <a:ext cx="7873200" cy="3380400"/>
        </p:xfrm>
        <a:graphic>
          <a:graphicData uri="http://schemas.openxmlformats.org/drawingml/2006/chart">
            <c:chart xmlns:c="http://schemas.openxmlformats.org/drawingml/2006/chart" xmlns:r="http://schemas.openxmlformats.org/officeDocument/2006/relationships" r:id="rId3"/>
          </a:graphicData>
        </a:graphic>
      </p:graphicFrame>
      <p:sp>
        <p:nvSpPr>
          <p:cNvPr id="1177" name="Google Shape;117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THE FOOTBALL </a:t>
            </a:r>
            <a:r>
              <a:rPr lang="en"/>
              <a:t>MARKET GROWTH</a:t>
            </a:r>
            <a:endParaRPr/>
          </a:p>
        </p:txBody>
      </p:sp>
      <p:sp>
        <p:nvSpPr>
          <p:cNvPr id="1191" name="Google Shape;1191;p37"/>
          <p:cNvSpPr/>
          <p:nvPr/>
        </p:nvSpPr>
        <p:spPr>
          <a:xfrm rot="5400000">
            <a:off x="7025050" y="-523050"/>
            <a:ext cx="891000" cy="891000"/>
          </a:xfrm>
          <a:prstGeom prst="arc">
            <a:avLst>
              <a:gd name="adj1" fmla="val 16200000"/>
              <a:gd name="adj2" fmla="val 5375690"/>
            </a:avLst>
          </a:prstGeom>
          <a:noFill/>
          <a:ln w="2286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37"/>
          <p:cNvGrpSpPr/>
          <p:nvPr/>
        </p:nvGrpSpPr>
        <p:grpSpPr>
          <a:xfrm>
            <a:off x="7538445" y="52895"/>
            <a:ext cx="1437257" cy="1296071"/>
            <a:chOff x="905425" y="238125"/>
            <a:chExt cx="5807100" cy="5236650"/>
          </a:xfrm>
        </p:grpSpPr>
        <p:sp>
          <p:nvSpPr>
            <p:cNvPr id="1193" name="Google Shape;1193;p37"/>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7"/>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7"/>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7"/>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7"/>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7"/>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7"/>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7"/>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7"/>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7"/>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7"/>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7"/>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7"/>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7"/>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7"/>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7"/>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7"/>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7"/>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7"/>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7"/>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CaixaDeTexto 34">
            <a:extLst>
              <a:ext uri="{FF2B5EF4-FFF2-40B4-BE49-F238E27FC236}">
                <a16:creationId xmlns:a16="http://schemas.microsoft.com/office/drawing/2014/main" id="{3B3C274F-0829-4ADF-99DC-F9F9DCB769F7}"/>
              </a:ext>
            </a:extLst>
          </p:cNvPr>
          <p:cNvSpPr txBox="1"/>
          <p:nvPr/>
        </p:nvSpPr>
        <p:spPr>
          <a:xfrm>
            <a:off x="4654166" y="4700794"/>
            <a:ext cx="3884172" cy="276999"/>
          </a:xfrm>
          <a:prstGeom prst="rect">
            <a:avLst/>
          </a:prstGeom>
          <a:noFill/>
        </p:spPr>
        <p:txBody>
          <a:bodyPr wrap="square" rtlCol="0">
            <a:spAutoFit/>
          </a:bodyPr>
          <a:lstStyle/>
          <a:p>
            <a:pPr algn="r"/>
            <a:r>
              <a:rPr lang="en-US" sz="1200">
                <a:latin typeface="Nanum Gothic" panose="020B0604020202020204" charset="-127"/>
                <a:ea typeface="Nanum Gothic" panose="020B0604020202020204" charset="-127"/>
              </a:rPr>
              <a:t>source: transfermarkt.pt</a:t>
            </a:r>
          </a:p>
        </p:txBody>
      </p:sp>
    </p:spTree>
    <p:extLst>
      <p:ext uri="{BB962C8B-B14F-4D97-AF65-F5344CB8AC3E}">
        <p14:creationId xmlns:p14="http://schemas.microsoft.com/office/powerpoint/2010/main" val="1991677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4">
                                            <p:graphicEl>
                                              <a:chart seriesIdx="0" categoryIdx="-4" bldStep="series"/>
                                            </p:graphicEl>
                                          </p:spTgt>
                                        </p:tgtEl>
                                        <p:attrNameLst>
                                          <p:attrName>style.visibility</p:attrName>
                                        </p:attrNameLst>
                                      </p:cBhvr>
                                      <p:to>
                                        <p:strVal val="visible"/>
                                      </p:to>
                                    </p:set>
                                    <p:animEffect transition="in" filter="wipe(down)">
                                      <p:cBhvr>
                                        <p:cTn id="7" dur="500"/>
                                        <p:tgtEl>
                                          <p:spTgt spid="34">
                                            <p:graphicEl>
                                              <a:chart seriesIdx="0" categoryIdx="-4" bldStep="series"/>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4">
                                            <p:graphicEl>
                                              <a:chart seriesIdx="1" categoryIdx="-4" bldStep="series"/>
                                            </p:graphicEl>
                                          </p:spTgt>
                                        </p:tgtEl>
                                        <p:attrNameLst>
                                          <p:attrName>style.visibility</p:attrName>
                                        </p:attrNameLst>
                                      </p:cBhvr>
                                      <p:to>
                                        <p:strVal val="visible"/>
                                      </p:to>
                                    </p:set>
                                    <p:animEffect transition="in" filter="wipe(down)">
                                      <p:cBhvr>
                                        <p:cTn id="11" dur="750"/>
                                        <p:tgtEl>
                                          <p:spTgt spid="34">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uiExpand="1">
        <p:bldSub>
          <a:bldChart bld="series"/>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pic>
        <p:nvPicPr>
          <p:cNvPr id="2373" name="Google Shape;2373;p57"/>
          <p:cNvPicPr preferRelativeResize="0"/>
          <p:nvPr/>
        </p:nvPicPr>
        <p:blipFill>
          <a:blip r:embed="rId3">
            <a:duotone>
              <a:prstClr val="black"/>
              <a:schemeClr val="accent5">
                <a:tint val="45000"/>
                <a:satMod val="400000"/>
              </a:schemeClr>
            </a:duotone>
            <a:extLst>
              <a:ext uri="{837473B0-CC2E-450A-ABE3-18F120FF3D39}">
                <a1611:picAttrSrcUrl xmlns:a1611="http://schemas.microsoft.com/office/drawing/2016/11/main" r:id="rId4"/>
              </a:ext>
            </a:extLst>
          </a:blip>
          <a:srcRect l="12505" r="12505"/>
          <a:stretch/>
        </p:blipFill>
        <p:spPr>
          <a:xfrm>
            <a:off x="6027958" y="94797"/>
            <a:ext cx="2380800" cy="2381100"/>
          </a:xfrm>
          <a:prstGeom prst="ellipse">
            <a:avLst/>
          </a:prstGeom>
          <a:noFill/>
          <a:ln>
            <a:noFill/>
          </a:ln>
        </p:spPr>
      </p:pic>
      <p:sp>
        <p:nvSpPr>
          <p:cNvPr id="2374" name="Google Shape;2374;p57"/>
          <p:cNvSpPr txBox="1">
            <a:spLocks noGrp="1"/>
          </p:cNvSpPr>
          <p:nvPr>
            <p:ph type="title"/>
          </p:nvPr>
        </p:nvSpPr>
        <p:spPr>
          <a:xfrm>
            <a:off x="2412450" y="1760888"/>
            <a:ext cx="4355100" cy="13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a:t>6622 M€</a:t>
            </a:r>
            <a:endParaRPr sz="6600"/>
          </a:p>
        </p:txBody>
      </p:sp>
      <p:sp>
        <p:nvSpPr>
          <p:cNvPr id="2375" name="Google Shape;2375;p57"/>
          <p:cNvSpPr txBox="1">
            <a:spLocks noGrp="1"/>
          </p:cNvSpPr>
          <p:nvPr>
            <p:ph type="subTitle" idx="1"/>
          </p:nvPr>
        </p:nvSpPr>
        <p:spPr>
          <a:xfrm>
            <a:off x="3334600" y="3024500"/>
            <a:ext cx="2592900" cy="7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Is the </a:t>
            </a:r>
            <a:r>
              <a:rPr lang="en">
                <a:solidFill>
                  <a:schemeClr val="lt2"/>
                </a:solidFill>
                <a:highlight>
                  <a:schemeClr val="dk1"/>
                </a:highlight>
              </a:rPr>
              <a:t>total investment</a:t>
            </a:r>
            <a:r>
              <a:rPr lang="en"/>
              <a:t> in player transfers in the top 5 leagues (2019)</a:t>
            </a:r>
            <a:endParaRPr/>
          </a:p>
        </p:txBody>
      </p:sp>
      <p:sp>
        <p:nvSpPr>
          <p:cNvPr id="2376" name="Google Shape;2376;p57"/>
          <p:cNvSpPr txBox="1">
            <a:spLocks noGrp="1"/>
          </p:cNvSpPr>
          <p:nvPr>
            <p:ph type="title"/>
          </p:nvPr>
        </p:nvSpPr>
        <p:spPr>
          <a:xfrm>
            <a:off x="1155600" y="915775"/>
            <a:ext cx="1706870" cy="61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source:</a:t>
            </a:r>
            <a:br>
              <a:rPr lang="en" sz="1600"/>
            </a:br>
            <a:r>
              <a:rPr lang="en" sz="1600"/>
              <a:t>FOOTBALL OBSERVATORY REPORT</a:t>
            </a:r>
            <a:endParaRPr sz="1600"/>
          </a:p>
        </p:txBody>
      </p:sp>
      <p:grpSp>
        <p:nvGrpSpPr>
          <p:cNvPr id="2377" name="Google Shape;2377;p57"/>
          <p:cNvGrpSpPr/>
          <p:nvPr/>
        </p:nvGrpSpPr>
        <p:grpSpPr>
          <a:xfrm>
            <a:off x="5989987" y="343456"/>
            <a:ext cx="777571" cy="701187"/>
            <a:chOff x="905425" y="238125"/>
            <a:chExt cx="5807100" cy="5236650"/>
          </a:xfrm>
        </p:grpSpPr>
        <p:sp>
          <p:nvSpPr>
            <p:cNvPr id="2378" name="Google Shape;2378;p57"/>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7"/>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7"/>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7"/>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7"/>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7"/>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7"/>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7"/>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7"/>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7"/>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7"/>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7"/>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7"/>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7"/>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7"/>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7"/>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7"/>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7"/>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7"/>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7"/>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7"/>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7"/>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7"/>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7"/>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7"/>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7"/>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757420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39"/>
          <p:cNvSpPr txBox="1">
            <a:spLocks noGrp="1"/>
          </p:cNvSpPr>
          <p:nvPr>
            <p:ph type="subTitle" idx="1"/>
          </p:nvPr>
        </p:nvSpPr>
        <p:spPr>
          <a:xfrm>
            <a:off x="4570575" y="770375"/>
            <a:ext cx="3853500" cy="294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lt1"/>
                </a:solidFill>
              </a:rPr>
              <a:t>We created an app that allows </a:t>
            </a:r>
            <a:r>
              <a:rPr lang="en" sz="1800">
                <a:solidFill>
                  <a:schemeClr val="bg1"/>
                </a:solidFill>
              </a:rPr>
              <a:t>clubs to easily </a:t>
            </a:r>
            <a:r>
              <a:rPr lang="en" sz="1800">
                <a:solidFill>
                  <a:schemeClr val="tx2"/>
                </a:solidFill>
              </a:rPr>
              <a:t>create and search</a:t>
            </a:r>
            <a:r>
              <a:rPr lang="en" sz="1800">
                <a:solidFill>
                  <a:schemeClr val="lt1"/>
                </a:solidFill>
              </a:rPr>
              <a:t> their own database of players</a:t>
            </a:r>
            <a:endParaRPr sz="1800">
              <a:solidFill>
                <a:schemeClr val="tx2"/>
              </a:solidFill>
            </a:endParaRPr>
          </a:p>
        </p:txBody>
      </p:sp>
      <p:sp>
        <p:nvSpPr>
          <p:cNvPr id="1234" name="Google Shape;1234;p39"/>
          <p:cNvSpPr txBox="1">
            <a:spLocks noGrp="1"/>
          </p:cNvSpPr>
          <p:nvPr>
            <p:ph type="subTitle" idx="2"/>
          </p:nvPr>
        </p:nvSpPr>
        <p:spPr>
          <a:xfrm>
            <a:off x="4570575" y="3778820"/>
            <a:ext cx="4109485" cy="894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Poppins Black" panose="020B0604020202020204" charset="0"/>
                <a:cs typeface="Poppins Black" panose="020B0604020202020204" charset="0"/>
              </a:rPr>
              <a:t>THE BESTIFUTE</a:t>
            </a:r>
            <a:r>
              <a:rPr lang="en" sz="2800">
                <a:solidFill>
                  <a:srgbClr val="FFFFFF"/>
                </a:solidFill>
                <a:latin typeface="Poppins Black" panose="020B0604020202020204" charset="0"/>
                <a:cs typeface="Poppins Black" panose="020B0604020202020204" charset="0"/>
              </a:rPr>
              <a:t> DATABASE</a:t>
            </a:r>
            <a:endParaRPr sz="2800">
              <a:solidFill>
                <a:srgbClr val="FFFFFF"/>
              </a:solidFill>
              <a:latin typeface="Poppins Black" panose="020B0604020202020204" charset="0"/>
              <a:cs typeface="Poppins Black" panose="020B0604020202020204" charset="0"/>
            </a:endParaRPr>
          </a:p>
        </p:txBody>
      </p:sp>
      <p:pic>
        <p:nvPicPr>
          <p:cNvPr id="1026" name="Picture 2" descr="Microsoft apresenta duas novas gerações de Surface - Tecnologias - Jornal  de Negócios">
            <a:extLst>
              <a:ext uri="{FF2B5EF4-FFF2-40B4-BE49-F238E27FC236}">
                <a16:creationId xmlns:a16="http://schemas.microsoft.com/office/drawing/2014/main" id="{D7C10080-1DC2-4A11-893D-8E0DE99B005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2521" r="12479"/>
          <a:stretch/>
        </p:blipFill>
        <p:spPr bwMode="auto">
          <a:xfrm>
            <a:off x="372728" y="1141777"/>
            <a:ext cx="3360000" cy="3360000"/>
          </a:xfrm>
          <a:prstGeom prst="ellipse">
            <a:avLst/>
          </a:prstGeom>
          <a:noFill/>
          <a:extLst>
            <a:ext uri="{909E8E84-426E-40DD-AFC4-6F175D3DCCD1}">
              <a14:hiddenFill xmlns:a14="http://schemas.microsoft.com/office/drawing/2010/main">
                <a:solidFill>
                  <a:srgbClr val="FFFFFF"/>
                </a:solidFill>
              </a14:hiddenFill>
            </a:ext>
          </a:extLst>
        </p:spPr>
      </p:pic>
      <p:sp>
        <p:nvSpPr>
          <p:cNvPr id="1236" name="Google Shape;1236;p39"/>
          <p:cNvSpPr/>
          <p:nvPr/>
        </p:nvSpPr>
        <p:spPr>
          <a:xfrm rot="-3465396" flipH="1">
            <a:off x="368621" y="1136492"/>
            <a:ext cx="3368215" cy="3368215"/>
          </a:xfrm>
          <a:prstGeom prst="arc">
            <a:avLst>
              <a:gd name="adj1" fmla="val 16200000"/>
              <a:gd name="adj2" fmla="val 5384052"/>
            </a:avLst>
          </a:prstGeom>
          <a:solidFill>
            <a:srgbClr val="FEFF00">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39"/>
          <p:cNvGrpSpPr/>
          <p:nvPr/>
        </p:nvGrpSpPr>
        <p:grpSpPr>
          <a:xfrm flipH="1">
            <a:off x="2472372" y="936095"/>
            <a:ext cx="1430869" cy="1290311"/>
            <a:chOff x="905425" y="238125"/>
            <a:chExt cx="5807100" cy="5236650"/>
          </a:xfrm>
        </p:grpSpPr>
        <p:sp>
          <p:nvSpPr>
            <p:cNvPr id="1238" name="Google Shape;1238;p39"/>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9"/>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9"/>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9"/>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9"/>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9"/>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9"/>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9"/>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9"/>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9"/>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9"/>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9"/>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9"/>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9"/>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9"/>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9"/>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9"/>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9"/>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9"/>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9"/>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9"/>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9"/>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9"/>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9"/>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9"/>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9"/>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0257167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OUR </a:t>
            </a:r>
            <a:r>
              <a:rPr lang="en">
                <a:solidFill>
                  <a:schemeClr val="bg1"/>
                </a:solidFill>
              </a:rPr>
              <a:t>SOL</a:t>
            </a:r>
            <a:r>
              <a:rPr lang="en"/>
              <a:t>UTION</a:t>
            </a:r>
            <a:endParaRPr/>
          </a:p>
        </p:txBody>
      </p:sp>
      <p:sp>
        <p:nvSpPr>
          <p:cNvPr id="1269" name="Google Shape;1269;p40"/>
          <p:cNvSpPr txBox="1">
            <a:spLocks noGrp="1"/>
          </p:cNvSpPr>
          <p:nvPr>
            <p:ph type="subTitle" idx="1"/>
          </p:nvPr>
        </p:nvSpPr>
        <p:spPr>
          <a:xfrm>
            <a:off x="1636600" y="2195775"/>
            <a:ext cx="2501400" cy="68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Unique database that combines financial and performance data</a:t>
            </a:r>
            <a:endParaRPr/>
          </a:p>
        </p:txBody>
      </p:sp>
      <p:sp>
        <p:nvSpPr>
          <p:cNvPr id="1270" name="Google Shape;1270;p40"/>
          <p:cNvSpPr txBox="1">
            <a:spLocks noGrp="1"/>
          </p:cNvSpPr>
          <p:nvPr>
            <p:ph type="subTitle" idx="2"/>
          </p:nvPr>
        </p:nvSpPr>
        <p:spPr>
          <a:xfrm>
            <a:off x="1636600" y="4038100"/>
            <a:ext cx="2501400" cy="68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Coaches adapt player requirements to their club’s needs</a:t>
            </a:r>
            <a:endParaRPr/>
          </a:p>
        </p:txBody>
      </p:sp>
      <p:sp>
        <p:nvSpPr>
          <p:cNvPr id="1271" name="Google Shape;1271;p40"/>
          <p:cNvSpPr txBox="1">
            <a:spLocks noGrp="1"/>
          </p:cNvSpPr>
          <p:nvPr>
            <p:ph type="subTitle" idx="5"/>
          </p:nvPr>
        </p:nvSpPr>
        <p:spPr>
          <a:xfrm>
            <a:off x="5742950" y="2195774"/>
            <a:ext cx="2501400" cy="8940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Facilitate information transfer between all parties involved</a:t>
            </a:r>
            <a:endParaRPr/>
          </a:p>
        </p:txBody>
      </p:sp>
      <p:sp>
        <p:nvSpPr>
          <p:cNvPr id="1272" name="Google Shape;1272;p40"/>
          <p:cNvSpPr txBox="1">
            <a:spLocks noGrp="1"/>
          </p:cNvSpPr>
          <p:nvPr>
            <p:ph type="subTitle" idx="3"/>
          </p:nvPr>
        </p:nvSpPr>
        <p:spPr>
          <a:xfrm>
            <a:off x="1636600" y="1545225"/>
            <a:ext cx="2743200" cy="50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 </a:t>
            </a:r>
            <a:r>
              <a:rPr lang="pt-PT">
                <a:solidFill>
                  <a:schemeClr val="bg1"/>
                </a:solidFill>
              </a:rPr>
              <a:t>INFORMATION</a:t>
            </a:r>
          </a:p>
        </p:txBody>
      </p:sp>
      <p:sp>
        <p:nvSpPr>
          <p:cNvPr id="1273" name="Google Shape;1273;p40"/>
          <p:cNvSpPr txBox="1">
            <a:spLocks noGrp="1"/>
          </p:cNvSpPr>
          <p:nvPr>
            <p:ph type="subTitle" idx="4"/>
          </p:nvPr>
        </p:nvSpPr>
        <p:spPr>
          <a:xfrm>
            <a:off x="1636600" y="3387550"/>
            <a:ext cx="2743200" cy="50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a:t>
            </a:r>
            <a:r>
              <a:rPr lang="en">
                <a:solidFill>
                  <a:schemeClr val="bg1"/>
                </a:solidFill>
              </a:rPr>
              <a:t> CUSTOMIZATION</a:t>
            </a:r>
            <a:endParaRPr/>
          </a:p>
        </p:txBody>
      </p:sp>
      <p:sp>
        <p:nvSpPr>
          <p:cNvPr id="1274" name="Google Shape;1274;p40"/>
          <p:cNvSpPr txBox="1">
            <a:spLocks noGrp="1"/>
          </p:cNvSpPr>
          <p:nvPr>
            <p:ph type="subTitle" idx="6"/>
          </p:nvPr>
        </p:nvSpPr>
        <p:spPr>
          <a:xfrm>
            <a:off x="5742950" y="4038100"/>
            <a:ext cx="2501400" cy="68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Allow scouts and agents to share information with multiple clubs</a:t>
            </a:r>
            <a:endParaRPr/>
          </a:p>
        </p:txBody>
      </p:sp>
      <p:sp>
        <p:nvSpPr>
          <p:cNvPr id="1296" name="Google Shape;1296;p40"/>
          <p:cNvSpPr txBox="1">
            <a:spLocks noGrp="1"/>
          </p:cNvSpPr>
          <p:nvPr>
            <p:ph type="subTitle" idx="7"/>
          </p:nvPr>
        </p:nvSpPr>
        <p:spPr>
          <a:xfrm>
            <a:off x="5742950" y="1545225"/>
            <a:ext cx="2743200" cy="50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 </a:t>
            </a:r>
            <a:r>
              <a:rPr lang="en" sz="2000">
                <a:solidFill>
                  <a:schemeClr val="bg1"/>
                </a:solidFill>
              </a:rPr>
              <a:t>COMMUNICATION</a:t>
            </a:r>
            <a:endParaRPr/>
          </a:p>
        </p:txBody>
      </p:sp>
      <p:sp>
        <p:nvSpPr>
          <p:cNvPr id="1297" name="Google Shape;1297;p40"/>
          <p:cNvSpPr txBox="1">
            <a:spLocks noGrp="1"/>
          </p:cNvSpPr>
          <p:nvPr>
            <p:ph type="subTitle" idx="8"/>
          </p:nvPr>
        </p:nvSpPr>
        <p:spPr>
          <a:xfrm>
            <a:off x="5742950" y="3387550"/>
            <a:ext cx="2743200" cy="50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PT">
                <a:solidFill>
                  <a:schemeClr val="lt2"/>
                </a:solidFill>
              </a:rPr>
              <a:t>/ </a:t>
            </a:r>
            <a:r>
              <a:rPr lang="pt-PT" sz="2000"/>
              <a:t>CENTRALIZATION</a:t>
            </a:r>
            <a:endParaRPr lang="pt-PT"/>
          </a:p>
        </p:txBody>
      </p:sp>
      <p:pic>
        <p:nvPicPr>
          <p:cNvPr id="3" name="Picture 2" descr="Shape&#10;&#10;Description automatically generated with low confidence">
            <a:extLst>
              <a:ext uri="{FF2B5EF4-FFF2-40B4-BE49-F238E27FC236}">
                <a16:creationId xmlns:a16="http://schemas.microsoft.com/office/drawing/2014/main" id="{65526BB4-3F80-4F37-A99F-2D8110AA3A2D}"/>
              </a:ext>
            </a:extLst>
          </p:cNvPr>
          <p:cNvPicPr>
            <a:picLocks noChangeAspect="1"/>
          </p:cNvPicPr>
          <p:nvPr/>
        </p:nvPicPr>
        <p:blipFill>
          <a:blip r:embed="rId3"/>
          <a:stretch>
            <a:fillRect/>
          </a:stretch>
        </p:blipFill>
        <p:spPr>
          <a:xfrm>
            <a:off x="1005037" y="1605215"/>
            <a:ext cx="448355" cy="448355"/>
          </a:xfrm>
          <a:prstGeom prst="rect">
            <a:avLst/>
          </a:prstGeom>
        </p:spPr>
      </p:pic>
      <p:grpSp>
        <p:nvGrpSpPr>
          <p:cNvPr id="41" name="Google Shape;12433;p72">
            <a:extLst>
              <a:ext uri="{FF2B5EF4-FFF2-40B4-BE49-F238E27FC236}">
                <a16:creationId xmlns:a16="http://schemas.microsoft.com/office/drawing/2014/main" id="{AD59F524-38FC-48C6-9A62-63097F1A0262}"/>
              </a:ext>
            </a:extLst>
          </p:cNvPr>
          <p:cNvGrpSpPr/>
          <p:nvPr/>
        </p:nvGrpSpPr>
        <p:grpSpPr>
          <a:xfrm>
            <a:off x="4985179" y="3369191"/>
            <a:ext cx="508350" cy="493776"/>
            <a:chOff x="6707084" y="3387403"/>
            <a:chExt cx="261145" cy="308504"/>
          </a:xfrm>
          <a:solidFill>
            <a:schemeClr val="accent2"/>
          </a:solidFill>
        </p:grpSpPr>
        <p:sp>
          <p:nvSpPr>
            <p:cNvPr id="42" name="Google Shape;12434;p72">
              <a:extLst>
                <a:ext uri="{FF2B5EF4-FFF2-40B4-BE49-F238E27FC236}">
                  <a16:creationId xmlns:a16="http://schemas.microsoft.com/office/drawing/2014/main" id="{B67E1BC1-2C2E-416D-8EA3-A44134B8FBDD}"/>
                </a:ext>
              </a:extLst>
            </p:cNvPr>
            <p:cNvSpPr/>
            <p:nvPr/>
          </p:nvSpPr>
          <p:spPr>
            <a:xfrm>
              <a:off x="6726053" y="3542403"/>
              <a:ext cx="68238" cy="153504"/>
            </a:xfrm>
            <a:custGeom>
              <a:avLst/>
              <a:gdLst/>
              <a:ahLst/>
              <a:cxnLst/>
              <a:rect l="l" t="t" r="r" b="b"/>
              <a:pathLst>
                <a:path w="2144" h="4823" extrusionOk="0">
                  <a:moveTo>
                    <a:pt x="1203" y="286"/>
                  </a:moveTo>
                  <a:cubicBezTo>
                    <a:pt x="1381" y="286"/>
                    <a:pt x="1524" y="417"/>
                    <a:pt x="1524" y="596"/>
                  </a:cubicBezTo>
                  <a:lnTo>
                    <a:pt x="1524" y="893"/>
                  </a:lnTo>
                  <a:cubicBezTo>
                    <a:pt x="1524" y="1143"/>
                    <a:pt x="1310" y="1358"/>
                    <a:pt x="1060" y="1358"/>
                  </a:cubicBezTo>
                  <a:cubicBezTo>
                    <a:pt x="810" y="1358"/>
                    <a:pt x="596" y="1143"/>
                    <a:pt x="596" y="893"/>
                  </a:cubicBezTo>
                  <a:lnTo>
                    <a:pt x="596" y="596"/>
                  </a:lnTo>
                  <a:cubicBezTo>
                    <a:pt x="596" y="417"/>
                    <a:pt x="726" y="286"/>
                    <a:pt x="905" y="286"/>
                  </a:cubicBezTo>
                  <a:close/>
                  <a:moveTo>
                    <a:pt x="1227" y="1643"/>
                  </a:moveTo>
                  <a:lnTo>
                    <a:pt x="1227" y="1715"/>
                  </a:lnTo>
                  <a:cubicBezTo>
                    <a:pt x="1227" y="1774"/>
                    <a:pt x="1238" y="1822"/>
                    <a:pt x="1262" y="1858"/>
                  </a:cubicBezTo>
                  <a:lnTo>
                    <a:pt x="1060" y="2036"/>
                  </a:lnTo>
                  <a:lnTo>
                    <a:pt x="846" y="1846"/>
                  </a:lnTo>
                  <a:cubicBezTo>
                    <a:pt x="881" y="1798"/>
                    <a:pt x="893" y="1762"/>
                    <a:pt x="893" y="1703"/>
                  </a:cubicBezTo>
                  <a:lnTo>
                    <a:pt x="893" y="1643"/>
                  </a:lnTo>
                  <a:close/>
                  <a:moveTo>
                    <a:pt x="1060" y="2036"/>
                  </a:moveTo>
                  <a:cubicBezTo>
                    <a:pt x="1060" y="2048"/>
                    <a:pt x="1057" y="2054"/>
                    <a:pt x="1055" y="2054"/>
                  </a:cubicBezTo>
                  <a:cubicBezTo>
                    <a:pt x="1054" y="2054"/>
                    <a:pt x="1054" y="2048"/>
                    <a:pt x="1060" y="2036"/>
                  </a:cubicBezTo>
                  <a:close/>
                  <a:moveTo>
                    <a:pt x="905" y="0"/>
                  </a:moveTo>
                  <a:cubicBezTo>
                    <a:pt x="584"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36" y="3870"/>
                    <a:pt x="107" y="3965"/>
                  </a:cubicBezTo>
                  <a:lnTo>
                    <a:pt x="250" y="4179"/>
                  </a:lnTo>
                  <a:cubicBezTo>
                    <a:pt x="286" y="4227"/>
                    <a:pt x="310" y="4298"/>
                    <a:pt x="310" y="4358"/>
                  </a:cubicBezTo>
                  <a:lnTo>
                    <a:pt x="310" y="4679"/>
                  </a:lnTo>
                  <a:cubicBezTo>
                    <a:pt x="310" y="4751"/>
                    <a:pt x="369" y="4822"/>
                    <a:pt x="465" y="4822"/>
                  </a:cubicBezTo>
                  <a:cubicBezTo>
                    <a:pt x="536" y="4822"/>
                    <a:pt x="607" y="4763"/>
                    <a:pt x="607" y="4679"/>
                  </a:cubicBezTo>
                  <a:lnTo>
                    <a:pt x="607" y="4358"/>
                  </a:lnTo>
                  <a:cubicBezTo>
                    <a:pt x="607" y="4239"/>
                    <a:pt x="584" y="4120"/>
                    <a:pt x="512" y="4036"/>
                  </a:cubicBezTo>
                  <a:lnTo>
                    <a:pt x="357" y="3810"/>
                  </a:lnTo>
                  <a:cubicBezTo>
                    <a:pt x="334" y="3763"/>
                    <a:pt x="298" y="3691"/>
                    <a:pt x="298" y="3632"/>
                  </a:cubicBezTo>
                  <a:lnTo>
                    <a:pt x="298" y="2298"/>
                  </a:lnTo>
                  <a:cubicBezTo>
                    <a:pt x="298" y="2239"/>
                    <a:pt x="334" y="2179"/>
                    <a:pt x="381" y="2143"/>
                  </a:cubicBezTo>
                  <a:lnTo>
                    <a:pt x="643" y="2024"/>
                  </a:lnTo>
                  <a:lnTo>
                    <a:pt x="857" y="2251"/>
                  </a:lnTo>
                  <a:cubicBezTo>
                    <a:pt x="929" y="2310"/>
                    <a:pt x="1000" y="2334"/>
                    <a:pt x="1072" y="2334"/>
                  </a:cubicBezTo>
                  <a:cubicBezTo>
                    <a:pt x="1143" y="2334"/>
                    <a:pt x="1227" y="2310"/>
                    <a:pt x="1286" y="2251"/>
                  </a:cubicBezTo>
                  <a:lnTo>
                    <a:pt x="1500" y="2024"/>
                  </a:lnTo>
                  <a:lnTo>
                    <a:pt x="1762" y="2143"/>
                  </a:lnTo>
                  <a:cubicBezTo>
                    <a:pt x="1822" y="2179"/>
                    <a:pt x="1846" y="2239"/>
                    <a:pt x="1846" y="2298"/>
                  </a:cubicBezTo>
                  <a:lnTo>
                    <a:pt x="1846" y="3632"/>
                  </a:lnTo>
                  <a:cubicBezTo>
                    <a:pt x="1846" y="3691"/>
                    <a:pt x="1834" y="3751"/>
                    <a:pt x="1786" y="3810"/>
                  </a:cubicBezTo>
                  <a:lnTo>
                    <a:pt x="1643" y="4036"/>
                  </a:lnTo>
                  <a:cubicBezTo>
                    <a:pt x="1572" y="4144"/>
                    <a:pt x="1536" y="4239"/>
                    <a:pt x="1536" y="4358"/>
                  </a:cubicBezTo>
                  <a:lnTo>
                    <a:pt x="1536" y="4679"/>
                  </a:lnTo>
                  <a:cubicBezTo>
                    <a:pt x="1536" y="4751"/>
                    <a:pt x="1596" y="4822"/>
                    <a:pt x="1679" y="4822"/>
                  </a:cubicBezTo>
                  <a:cubicBezTo>
                    <a:pt x="1750" y="4822"/>
                    <a:pt x="1834" y="4763"/>
                    <a:pt x="1834" y="4679"/>
                  </a:cubicBezTo>
                  <a:lnTo>
                    <a:pt x="1834" y="4358"/>
                  </a:lnTo>
                  <a:cubicBezTo>
                    <a:pt x="1834" y="4298"/>
                    <a:pt x="1846" y="4239"/>
                    <a:pt x="1893" y="4179"/>
                  </a:cubicBezTo>
                  <a:lnTo>
                    <a:pt x="2036" y="3965"/>
                  </a:lnTo>
                  <a:cubicBezTo>
                    <a:pt x="2096" y="3858"/>
                    <a:pt x="2143" y="3751"/>
                    <a:pt x="2143" y="3632"/>
                  </a:cubicBezTo>
                  <a:lnTo>
                    <a:pt x="2143" y="2298"/>
                  </a:lnTo>
                  <a:cubicBezTo>
                    <a:pt x="2096" y="2120"/>
                    <a:pt x="2012" y="1965"/>
                    <a:pt x="1858"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435;p72">
              <a:extLst>
                <a:ext uri="{FF2B5EF4-FFF2-40B4-BE49-F238E27FC236}">
                  <a16:creationId xmlns:a16="http://schemas.microsoft.com/office/drawing/2014/main" id="{96CF4317-8659-4CFB-9C85-401CE8513C4C}"/>
                </a:ext>
              </a:extLst>
            </p:cNvPr>
            <p:cNvSpPr/>
            <p:nvPr/>
          </p:nvSpPr>
          <p:spPr>
            <a:xfrm>
              <a:off x="6803362" y="3542403"/>
              <a:ext cx="68238" cy="153504"/>
            </a:xfrm>
            <a:custGeom>
              <a:avLst/>
              <a:gdLst/>
              <a:ahLst/>
              <a:cxnLst/>
              <a:rect l="l" t="t" r="r" b="b"/>
              <a:pathLst>
                <a:path w="2144" h="4823" extrusionOk="0">
                  <a:moveTo>
                    <a:pt x="1203" y="286"/>
                  </a:moveTo>
                  <a:cubicBezTo>
                    <a:pt x="1381" y="286"/>
                    <a:pt x="1512" y="417"/>
                    <a:pt x="1512" y="596"/>
                  </a:cubicBezTo>
                  <a:lnTo>
                    <a:pt x="1512" y="893"/>
                  </a:lnTo>
                  <a:cubicBezTo>
                    <a:pt x="1512" y="1143"/>
                    <a:pt x="1310" y="1358"/>
                    <a:pt x="1060" y="1358"/>
                  </a:cubicBezTo>
                  <a:cubicBezTo>
                    <a:pt x="798" y="1358"/>
                    <a:pt x="595" y="1143"/>
                    <a:pt x="595" y="893"/>
                  </a:cubicBezTo>
                  <a:lnTo>
                    <a:pt x="595" y="596"/>
                  </a:lnTo>
                  <a:cubicBezTo>
                    <a:pt x="595" y="417"/>
                    <a:pt x="726" y="286"/>
                    <a:pt x="905" y="286"/>
                  </a:cubicBezTo>
                  <a:close/>
                  <a:moveTo>
                    <a:pt x="1215" y="1643"/>
                  </a:moveTo>
                  <a:lnTo>
                    <a:pt x="1215" y="1715"/>
                  </a:lnTo>
                  <a:cubicBezTo>
                    <a:pt x="1215" y="1774"/>
                    <a:pt x="1226" y="1822"/>
                    <a:pt x="1262" y="1858"/>
                  </a:cubicBezTo>
                  <a:lnTo>
                    <a:pt x="1060" y="2036"/>
                  </a:lnTo>
                  <a:lnTo>
                    <a:pt x="845" y="1846"/>
                  </a:lnTo>
                  <a:cubicBezTo>
                    <a:pt x="881" y="1798"/>
                    <a:pt x="893" y="1762"/>
                    <a:pt x="893" y="1703"/>
                  </a:cubicBezTo>
                  <a:lnTo>
                    <a:pt x="893" y="1643"/>
                  </a:lnTo>
                  <a:close/>
                  <a:moveTo>
                    <a:pt x="1060" y="2036"/>
                  </a:moveTo>
                  <a:cubicBezTo>
                    <a:pt x="1060" y="2048"/>
                    <a:pt x="1054" y="2054"/>
                    <a:pt x="1051" y="2054"/>
                  </a:cubicBezTo>
                  <a:cubicBezTo>
                    <a:pt x="1048" y="2054"/>
                    <a:pt x="1048" y="2048"/>
                    <a:pt x="1060" y="2036"/>
                  </a:cubicBezTo>
                  <a:close/>
                  <a:moveTo>
                    <a:pt x="905" y="0"/>
                  </a:moveTo>
                  <a:cubicBezTo>
                    <a:pt x="583"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24" y="3870"/>
                    <a:pt x="107" y="3965"/>
                  </a:cubicBezTo>
                  <a:lnTo>
                    <a:pt x="250" y="4179"/>
                  </a:lnTo>
                  <a:cubicBezTo>
                    <a:pt x="286" y="4227"/>
                    <a:pt x="310" y="4298"/>
                    <a:pt x="310" y="4358"/>
                  </a:cubicBezTo>
                  <a:lnTo>
                    <a:pt x="310" y="4679"/>
                  </a:lnTo>
                  <a:cubicBezTo>
                    <a:pt x="310" y="4751"/>
                    <a:pt x="369" y="4822"/>
                    <a:pt x="464" y="4822"/>
                  </a:cubicBezTo>
                  <a:cubicBezTo>
                    <a:pt x="548" y="4822"/>
                    <a:pt x="607" y="4763"/>
                    <a:pt x="607" y="4679"/>
                  </a:cubicBezTo>
                  <a:lnTo>
                    <a:pt x="607" y="4358"/>
                  </a:lnTo>
                  <a:cubicBezTo>
                    <a:pt x="607" y="4239"/>
                    <a:pt x="583" y="4120"/>
                    <a:pt x="500" y="4036"/>
                  </a:cubicBezTo>
                  <a:lnTo>
                    <a:pt x="357" y="3810"/>
                  </a:lnTo>
                  <a:cubicBezTo>
                    <a:pt x="322" y="3763"/>
                    <a:pt x="298" y="3691"/>
                    <a:pt x="298" y="3632"/>
                  </a:cubicBezTo>
                  <a:lnTo>
                    <a:pt x="298" y="2298"/>
                  </a:lnTo>
                  <a:cubicBezTo>
                    <a:pt x="298" y="2239"/>
                    <a:pt x="322" y="2179"/>
                    <a:pt x="381" y="2143"/>
                  </a:cubicBezTo>
                  <a:lnTo>
                    <a:pt x="631" y="2024"/>
                  </a:lnTo>
                  <a:lnTo>
                    <a:pt x="857" y="2251"/>
                  </a:lnTo>
                  <a:cubicBezTo>
                    <a:pt x="917" y="2310"/>
                    <a:pt x="1000" y="2334"/>
                    <a:pt x="1072" y="2334"/>
                  </a:cubicBezTo>
                  <a:cubicBezTo>
                    <a:pt x="1143" y="2334"/>
                    <a:pt x="1215" y="2310"/>
                    <a:pt x="1274" y="2251"/>
                  </a:cubicBezTo>
                  <a:lnTo>
                    <a:pt x="1500" y="2024"/>
                  </a:lnTo>
                  <a:lnTo>
                    <a:pt x="1750" y="2143"/>
                  </a:lnTo>
                  <a:cubicBezTo>
                    <a:pt x="1810" y="2179"/>
                    <a:pt x="1846" y="2239"/>
                    <a:pt x="1846" y="2298"/>
                  </a:cubicBezTo>
                  <a:lnTo>
                    <a:pt x="1846" y="3632"/>
                  </a:lnTo>
                  <a:cubicBezTo>
                    <a:pt x="1846" y="3691"/>
                    <a:pt x="1834" y="3751"/>
                    <a:pt x="1786" y="3810"/>
                  </a:cubicBezTo>
                  <a:lnTo>
                    <a:pt x="1631" y="4036"/>
                  </a:lnTo>
                  <a:cubicBezTo>
                    <a:pt x="1572" y="4144"/>
                    <a:pt x="1524" y="4239"/>
                    <a:pt x="1524" y="4358"/>
                  </a:cubicBezTo>
                  <a:lnTo>
                    <a:pt x="1524" y="4679"/>
                  </a:lnTo>
                  <a:cubicBezTo>
                    <a:pt x="1524" y="4751"/>
                    <a:pt x="1596" y="4822"/>
                    <a:pt x="1679" y="4822"/>
                  </a:cubicBezTo>
                  <a:cubicBezTo>
                    <a:pt x="1750" y="4822"/>
                    <a:pt x="1822" y="4763"/>
                    <a:pt x="1822" y="4679"/>
                  </a:cubicBezTo>
                  <a:lnTo>
                    <a:pt x="1822" y="4358"/>
                  </a:lnTo>
                  <a:cubicBezTo>
                    <a:pt x="1822" y="4298"/>
                    <a:pt x="1846" y="4239"/>
                    <a:pt x="1893" y="4179"/>
                  </a:cubicBezTo>
                  <a:lnTo>
                    <a:pt x="2036" y="3965"/>
                  </a:lnTo>
                  <a:cubicBezTo>
                    <a:pt x="2096" y="3858"/>
                    <a:pt x="2143" y="3751"/>
                    <a:pt x="2143" y="3632"/>
                  </a:cubicBezTo>
                  <a:lnTo>
                    <a:pt x="2143" y="2298"/>
                  </a:lnTo>
                  <a:cubicBezTo>
                    <a:pt x="2096" y="2120"/>
                    <a:pt x="2012" y="1965"/>
                    <a:pt x="1857"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436;p72">
              <a:extLst>
                <a:ext uri="{FF2B5EF4-FFF2-40B4-BE49-F238E27FC236}">
                  <a16:creationId xmlns:a16="http://schemas.microsoft.com/office/drawing/2014/main" id="{3EA4F2AC-D566-478F-B1F0-9EABF34A5C91}"/>
                </a:ext>
              </a:extLst>
            </p:cNvPr>
            <p:cNvSpPr/>
            <p:nvPr/>
          </p:nvSpPr>
          <p:spPr>
            <a:xfrm>
              <a:off x="6880289" y="3542403"/>
              <a:ext cx="68620" cy="153504"/>
            </a:xfrm>
            <a:custGeom>
              <a:avLst/>
              <a:gdLst/>
              <a:ahLst/>
              <a:cxnLst/>
              <a:rect l="l" t="t" r="r" b="b"/>
              <a:pathLst>
                <a:path w="2156" h="4823" extrusionOk="0">
                  <a:moveTo>
                    <a:pt x="1214" y="286"/>
                  </a:moveTo>
                  <a:cubicBezTo>
                    <a:pt x="1393" y="286"/>
                    <a:pt x="1524" y="417"/>
                    <a:pt x="1524" y="596"/>
                  </a:cubicBezTo>
                  <a:lnTo>
                    <a:pt x="1524" y="893"/>
                  </a:lnTo>
                  <a:cubicBezTo>
                    <a:pt x="1524" y="1143"/>
                    <a:pt x="1322" y="1358"/>
                    <a:pt x="1060" y="1358"/>
                  </a:cubicBezTo>
                  <a:cubicBezTo>
                    <a:pt x="810" y="1358"/>
                    <a:pt x="607" y="1143"/>
                    <a:pt x="607" y="893"/>
                  </a:cubicBezTo>
                  <a:lnTo>
                    <a:pt x="607" y="596"/>
                  </a:lnTo>
                  <a:cubicBezTo>
                    <a:pt x="607" y="417"/>
                    <a:pt x="738" y="286"/>
                    <a:pt x="917" y="286"/>
                  </a:cubicBezTo>
                  <a:close/>
                  <a:moveTo>
                    <a:pt x="1226" y="1643"/>
                  </a:moveTo>
                  <a:lnTo>
                    <a:pt x="1226" y="1715"/>
                  </a:lnTo>
                  <a:cubicBezTo>
                    <a:pt x="1226" y="1774"/>
                    <a:pt x="1238" y="1822"/>
                    <a:pt x="1274" y="1858"/>
                  </a:cubicBezTo>
                  <a:lnTo>
                    <a:pt x="1060" y="2036"/>
                  </a:lnTo>
                  <a:lnTo>
                    <a:pt x="857" y="1846"/>
                  </a:lnTo>
                  <a:cubicBezTo>
                    <a:pt x="881" y="1798"/>
                    <a:pt x="893" y="1762"/>
                    <a:pt x="893" y="1703"/>
                  </a:cubicBezTo>
                  <a:lnTo>
                    <a:pt x="893" y="1643"/>
                  </a:lnTo>
                  <a:close/>
                  <a:moveTo>
                    <a:pt x="917" y="0"/>
                  </a:moveTo>
                  <a:cubicBezTo>
                    <a:pt x="583" y="0"/>
                    <a:pt x="322" y="274"/>
                    <a:pt x="322" y="596"/>
                  </a:cubicBezTo>
                  <a:lnTo>
                    <a:pt x="322" y="893"/>
                  </a:lnTo>
                  <a:cubicBezTo>
                    <a:pt x="322" y="1143"/>
                    <a:pt x="441" y="1358"/>
                    <a:pt x="619" y="1489"/>
                  </a:cubicBezTo>
                  <a:lnTo>
                    <a:pt x="619" y="1703"/>
                  </a:lnTo>
                  <a:lnTo>
                    <a:pt x="619" y="1715"/>
                  </a:lnTo>
                  <a:lnTo>
                    <a:pt x="262" y="1893"/>
                  </a:lnTo>
                  <a:cubicBezTo>
                    <a:pt x="107" y="1965"/>
                    <a:pt x="0" y="2120"/>
                    <a:pt x="0" y="2298"/>
                  </a:cubicBezTo>
                  <a:lnTo>
                    <a:pt x="0" y="3632"/>
                  </a:lnTo>
                  <a:cubicBezTo>
                    <a:pt x="0" y="3751"/>
                    <a:pt x="36" y="3870"/>
                    <a:pt x="107" y="3965"/>
                  </a:cubicBezTo>
                  <a:lnTo>
                    <a:pt x="262" y="4179"/>
                  </a:lnTo>
                  <a:cubicBezTo>
                    <a:pt x="286" y="4227"/>
                    <a:pt x="322" y="4298"/>
                    <a:pt x="322" y="4358"/>
                  </a:cubicBezTo>
                  <a:lnTo>
                    <a:pt x="322" y="4679"/>
                  </a:lnTo>
                  <a:cubicBezTo>
                    <a:pt x="322" y="4751"/>
                    <a:pt x="381" y="4822"/>
                    <a:pt x="464" y="4822"/>
                  </a:cubicBezTo>
                  <a:cubicBezTo>
                    <a:pt x="548" y="4822"/>
                    <a:pt x="619" y="4763"/>
                    <a:pt x="619" y="4679"/>
                  </a:cubicBezTo>
                  <a:lnTo>
                    <a:pt x="619" y="4358"/>
                  </a:lnTo>
                  <a:cubicBezTo>
                    <a:pt x="619" y="4239"/>
                    <a:pt x="583" y="4120"/>
                    <a:pt x="512" y="4036"/>
                  </a:cubicBezTo>
                  <a:lnTo>
                    <a:pt x="369" y="3810"/>
                  </a:lnTo>
                  <a:cubicBezTo>
                    <a:pt x="333" y="3763"/>
                    <a:pt x="298" y="3691"/>
                    <a:pt x="298" y="3632"/>
                  </a:cubicBezTo>
                  <a:lnTo>
                    <a:pt x="298" y="2298"/>
                  </a:lnTo>
                  <a:cubicBezTo>
                    <a:pt x="298" y="2239"/>
                    <a:pt x="333" y="2179"/>
                    <a:pt x="393" y="2143"/>
                  </a:cubicBezTo>
                  <a:lnTo>
                    <a:pt x="643" y="2024"/>
                  </a:lnTo>
                  <a:lnTo>
                    <a:pt x="869" y="2251"/>
                  </a:lnTo>
                  <a:cubicBezTo>
                    <a:pt x="929" y="2310"/>
                    <a:pt x="1000" y="2334"/>
                    <a:pt x="1072" y="2334"/>
                  </a:cubicBezTo>
                  <a:cubicBezTo>
                    <a:pt x="1155" y="2334"/>
                    <a:pt x="1226" y="2310"/>
                    <a:pt x="1286" y="2251"/>
                  </a:cubicBezTo>
                  <a:lnTo>
                    <a:pt x="1512" y="2024"/>
                  </a:lnTo>
                  <a:lnTo>
                    <a:pt x="1762" y="2143"/>
                  </a:lnTo>
                  <a:cubicBezTo>
                    <a:pt x="1822" y="2179"/>
                    <a:pt x="1857" y="2239"/>
                    <a:pt x="1857" y="2298"/>
                  </a:cubicBezTo>
                  <a:lnTo>
                    <a:pt x="1857" y="3632"/>
                  </a:lnTo>
                  <a:cubicBezTo>
                    <a:pt x="1857" y="3691"/>
                    <a:pt x="1834" y="3751"/>
                    <a:pt x="1786" y="3810"/>
                  </a:cubicBezTo>
                  <a:lnTo>
                    <a:pt x="1643" y="4036"/>
                  </a:lnTo>
                  <a:cubicBezTo>
                    <a:pt x="1584" y="4144"/>
                    <a:pt x="1536" y="4239"/>
                    <a:pt x="1536" y="4358"/>
                  </a:cubicBezTo>
                  <a:lnTo>
                    <a:pt x="1536" y="4679"/>
                  </a:lnTo>
                  <a:cubicBezTo>
                    <a:pt x="1536" y="4751"/>
                    <a:pt x="1595" y="4822"/>
                    <a:pt x="1691" y="4822"/>
                  </a:cubicBezTo>
                  <a:cubicBezTo>
                    <a:pt x="1762" y="4822"/>
                    <a:pt x="1834" y="4763"/>
                    <a:pt x="1834" y="4679"/>
                  </a:cubicBezTo>
                  <a:lnTo>
                    <a:pt x="1834" y="4358"/>
                  </a:lnTo>
                  <a:cubicBezTo>
                    <a:pt x="1834" y="4298"/>
                    <a:pt x="1846" y="4239"/>
                    <a:pt x="1893" y="4179"/>
                  </a:cubicBezTo>
                  <a:lnTo>
                    <a:pt x="2048" y="3965"/>
                  </a:lnTo>
                  <a:cubicBezTo>
                    <a:pt x="2107" y="3858"/>
                    <a:pt x="2155" y="3751"/>
                    <a:pt x="2155" y="3632"/>
                  </a:cubicBezTo>
                  <a:lnTo>
                    <a:pt x="2155" y="2298"/>
                  </a:lnTo>
                  <a:cubicBezTo>
                    <a:pt x="2107" y="2120"/>
                    <a:pt x="2012" y="1965"/>
                    <a:pt x="1869" y="1893"/>
                  </a:cubicBezTo>
                  <a:lnTo>
                    <a:pt x="1512" y="1715"/>
                  </a:lnTo>
                  <a:lnTo>
                    <a:pt x="1512" y="1703"/>
                  </a:lnTo>
                  <a:lnTo>
                    <a:pt x="1512" y="1489"/>
                  </a:lnTo>
                  <a:cubicBezTo>
                    <a:pt x="1691" y="1358"/>
                    <a:pt x="1810" y="1131"/>
                    <a:pt x="1810" y="893"/>
                  </a:cubicBezTo>
                  <a:lnTo>
                    <a:pt x="1810" y="596"/>
                  </a:lnTo>
                  <a:cubicBezTo>
                    <a:pt x="1810" y="274"/>
                    <a:pt x="1536" y="0"/>
                    <a:pt x="1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437;p72">
              <a:extLst>
                <a:ext uri="{FF2B5EF4-FFF2-40B4-BE49-F238E27FC236}">
                  <a16:creationId xmlns:a16="http://schemas.microsoft.com/office/drawing/2014/main" id="{84FC9B3F-F113-4EF7-991D-7BB510BF9340}"/>
                </a:ext>
              </a:extLst>
            </p:cNvPr>
            <p:cNvSpPr/>
            <p:nvPr/>
          </p:nvSpPr>
          <p:spPr>
            <a:xfrm>
              <a:off x="6707084" y="3387403"/>
              <a:ext cx="261145" cy="183072"/>
            </a:xfrm>
            <a:custGeom>
              <a:avLst/>
              <a:gdLst/>
              <a:ahLst/>
              <a:cxnLst/>
              <a:rect l="l" t="t" r="r" b="b"/>
              <a:pathLst>
                <a:path w="8205" h="5752" extrusionOk="0">
                  <a:moveTo>
                    <a:pt x="2727" y="536"/>
                  </a:moveTo>
                  <a:cubicBezTo>
                    <a:pt x="2501" y="715"/>
                    <a:pt x="2311" y="953"/>
                    <a:pt x="2132" y="1227"/>
                  </a:cubicBezTo>
                  <a:cubicBezTo>
                    <a:pt x="2013" y="1417"/>
                    <a:pt x="1906" y="1608"/>
                    <a:pt x="1799" y="1822"/>
                  </a:cubicBezTo>
                  <a:lnTo>
                    <a:pt x="1013" y="1822"/>
                  </a:lnTo>
                  <a:cubicBezTo>
                    <a:pt x="1465" y="1239"/>
                    <a:pt x="2037" y="798"/>
                    <a:pt x="2727" y="536"/>
                  </a:cubicBezTo>
                  <a:close/>
                  <a:moveTo>
                    <a:pt x="3930" y="286"/>
                  </a:moveTo>
                  <a:lnTo>
                    <a:pt x="3930" y="1822"/>
                  </a:lnTo>
                  <a:lnTo>
                    <a:pt x="2120" y="1822"/>
                  </a:lnTo>
                  <a:cubicBezTo>
                    <a:pt x="2537" y="941"/>
                    <a:pt x="3192" y="358"/>
                    <a:pt x="3930" y="286"/>
                  </a:cubicBezTo>
                  <a:close/>
                  <a:moveTo>
                    <a:pt x="4216" y="286"/>
                  </a:moveTo>
                  <a:cubicBezTo>
                    <a:pt x="4954" y="346"/>
                    <a:pt x="5609" y="941"/>
                    <a:pt x="6025" y="1822"/>
                  </a:cubicBezTo>
                  <a:lnTo>
                    <a:pt x="4216" y="1822"/>
                  </a:lnTo>
                  <a:lnTo>
                    <a:pt x="4216" y="286"/>
                  </a:lnTo>
                  <a:close/>
                  <a:moveTo>
                    <a:pt x="5418" y="536"/>
                  </a:moveTo>
                  <a:cubicBezTo>
                    <a:pt x="6109" y="798"/>
                    <a:pt x="6704" y="1239"/>
                    <a:pt x="7133" y="1822"/>
                  </a:cubicBezTo>
                  <a:lnTo>
                    <a:pt x="6347" y="1822"/>
                  </a:lnTo>
                  <a:cubicBezTo>
                    <a:pt x="6252" y="1608"/>
                    <a:pt x="6133" y="1406"/>
                    <a:pt x="6014" y="1227"/>
                  </a:cubicBezTo>
                  <a:cubicBezTo>
                    <a:pt x="5835" y="953"/>
                    <a:pt x="5644" y="715"/>
                    <a:pt x="5418" y="536"/>
                  </a:cubicBezTo>
                  <a:close/>
                  <a:moveTo>
                    <a:pt x="1680" y="2108"/>
                  </a:moveTo>
                  <a:cubicBezTo>
                    <a:pt x="1489" y="2668"/>
                    <a:pt x="1370" y="3299"/>
                    <a:pt x="1358" y="3953"/>
                  </a:cubicBezTo>
                  <a:lnTo>
                    <a:pt x="275" y="3953"/>
                  </a:lnTo>
                  <a:cubicBezTo>
                    <a:pt x="299" y="3275"/>
                    <a:pt x="489" y="2656"/>
                    <a:pt x="822" y="2108"/>
                  </a:cubicBezTo>
                  <a:close/>
                  <a:moveTo>
                    <a:pt x="3930" y="2108"/>
                  </a:moveTo>
                  <a:lnTo>
                    <a:pt x="3930" y="3953"/>
                  </a:lnTo>
                  <a:lnTo>
                    <a:pt x="1644" y="3953"/>
                  </a:lnTo>
                  <a:cubicBezTo>
                    <a:pt x="1656" y="3275"/>
                    <a:pt x="1787" y="2656"/>
                    <a:pt x="2001" y="2108"/>
                  </a:cubicBezTo>
                  <a:close/>
                  <a:moveTo>
                    <a:pt x="6145" y="2108"/>
                  </a:moveTo>
                  <a:cubicBezTo>
                    <a:pt x="6359" y="2644"/>
                    <a:pt x="6490" y="3263"/>
                    <a:pt x="6502" y="3953"/>
                  </a:cubicBezTo>
                  <a:lnTo>
                    <a:pt x="4216" y="3953"/>
                  </a:lnTo>
                  <a:lnTo>
                    <a:pt x="4216" y="2108"/>
                  </a:lnTo>
                  <a:close/>
                  <a:moveTo>
                    <a:pt x="7311" y="2108"/>
                  </a:moveTo>
                  <a:cubicBezTo>
                    <a:pt x="7633" y="2644"/>
                    <a:pt x="7847" y="3263"/>
                    <a:pt x="7859" y="3953"/>
                  </a:cubicBezTo>
                  <a:lnTo>
                    <a:pt x="6787" y="3953"/>
                  </a:lnTo>
                  <a:cubicBezTo>
                    <a:pt x="6776" y="3299"/>
                    <a:pt x="6656" y="2668"/>
                    <a:pt x="6442" y="2108"/>
                  </a:cubicBezTo>
                  <a:close/>
                  <a:moveTo>
                    <a:pt x="4085" y="1"/>
                  </a:moveTo>
                  <a:cubicBezTo>
                    <a:pt x="2989" y="1"/>
                    <a:pt x="1965" y="429"/>
                    <a:pt x="1192" y="1191"/>
                  </a:cubicBezTo>
                  <a:cubicBezTo>
                    <a:pt x="418" y="1953"/>
                    <a:pt x="1" y="3001"/>
                    <a:pt x="1" y="4084"/>
                  </a:cubicBezTo>
                  <a:cubicBezTo>
                    <a:pt x="1" y="4632"/>
                    <a:pt x="108" y="5156"/>
                    <a:pt x="310" y="5656"/>
                  </a:cubicBezTo>
                  <a:cubicBezTo>
                    <a:pt x="337" y="5719"/>
                    <a:pt x="392" y="5748"/>
                    <a:pt x="443" y="5748"/>
                  </a:cubicBezTo>
                  <a:cubicBezTo>
                    <a:pt x="459" y="5748"/>
                    <a:pt x="475" y="5745"/>
                    <a:pt x="489" y="5739"/>
                  </a:cubicBezTo>
                  <a:cubicBezTo>
                    <a:pt x="560" y="5704"/>
                    <a:pt x="596" y="5620"/>
                    <a:pt x="560" y="5549"/>
                  </a:cubicBezTo>
                  <a:cubicBezTo>
                    <a:pt x="382" y="5144"/>
                    <a:pt x="299" y="4692"/>
                    <a:pt x="287" y="4227"/>
                  </a:cubicBezTo>
                  <a:lnTo>
                    <a:pt x="1370" y="4227"/>
                  </a:lnTo>
                  <a:lnTo>
                    <a:pt x="1370" y="4394"/>
                  </a:lnTo>
                  <a:cubicBezTo>
                    <a:pt x="1370" y="4465"/>
                    <a:pt x="1442" y="4525"/>
                    <a:pt x="1513" y="4525"/>
                  </a:cubicBezTo>
                  <a:cubicBezTo>
                    <a:pt x="1596" y="4525"/>
                    <a:pt x="1656" y="4454"/>
                    <a:pt x="1656" y="4382"/>
                  </a:cubicBezTo>
                  <a:lnTo>
                    <a:pt x="1656" y="4227"/>
                  </a:lnTo>
                  <a:lnTo>
                    <a:pt x="3942" y="4227"/>
                  </a:lnTo>
                  <a:lnTo>
                    <a:pt x="3942" y="4394"/>
                  </a:lnTo>
                  <a:cubicBezTo>
                    <a:pt x="3942" y="4465"/>
                    <a:pt x="4001" y="4549"/>
                    <a:pt x="4097" y="4549"/>
                  </a:cubicBezTo>
                  <a:cubicBezTo>
                    <a:pt x="4168" y="4549"/>
                    <a:pt x="4240" y="4489"/>
                    <a:pt x="4240" y="4394"/>
                  </a:cubicBezTo>
                  <a:lnTo>
                    <a:pt x="4240" y="4227"/>
                  </a:lnTo>
                  <a:lnTo>
                    <a:pt x="6537" y="4227"/>
                  </a:lnTo>
                  <a:lnTo>
                    <a:pt x="6537" y="4382"/>
                  </a:lnTo>
                  <a:cubicBezTo>
                    <a:pt x="6537" y="4454"/>
                    <a:pt x="6597" y="4525"/>
                    <a:pt x="6668" y="4525"/>
                  </a:cubicBezTo>
                  <a:cubicBezTo>
                    <a:pt x="6740" y="4525"/>
                    <a:pt x="6799" y="4465"/>
                    <a:pt x="6823" y="4394"/>
                  </a:cubicBezTo>
                  <a:lnTo>
                    <a:pt x="6823" y="4227"/>
                  </a:lnTo>
                  <a:lnTo>
                    <a:pt x="7907" y="4227"/>
                  </a:lnTo>
                  <a:cubicBezTo>
                    <a:pt x="7895" y="4692"/>
                    <a:pt x="7788" y="5120"/>
                    <a:pt x="7621" y="5549"/>
                  </a:cubicBezTo>
                  <a:cubicBezTo>
                    <a:pt x="7597" y="5632"/>
                    <a:pt x="7621" y="5704"/>
                    <a:pt x="7692" y="5739"/>
                  </a:cubicBezTo>
                  <a:cubicBezTo>
                    <a:pt x="7704" y="5751"/>
                    <a:pt x="7728" y="5751"/>
                    <a:pt x="7752" y="5751"/>
                  </a:cubicBezTo>
                  <a:cubicBezTo>
                    <a:pt x="7811" y="5751"/>
                    <a:pt x="7859" y="5716"/>
                    <a:pt x="7895" y="5656"/>
                  </a:cubicBezTo>
                  <a:cubicBezTo>
                    <a:pt x="8097" y="5168"/>
                    <a:pt x="8204" y="4632"/>
                    <a:pt x="8204" y="4084"/>
                  </a:cubicBezTo>
                  <a:cubicBezTo>
                    <a:pt x="8157" y="3001"/>
                    <a:pt x="7740" y="1965"/>
                    <a:pt x="6966" y="1191"/>
                  </a:cubicBezTo>
                  <a:cubicBezTo>
                    <a:pt x="6192" y="417"/>
                    <a:pt x="5168" y="1"/>
                    <a:pt x="40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Shape&#10;&#10;Description automatically generated with low confidence">
            <a:extLst>
              <a:ext uri="{FF2B5EF4-FFF2-40B4-BE49-F238E27FC236}">
                <a16:creationId xmlns:a16="http://schemas.microsoft.com/office/drawing/2014/main" id="{57D8CED7-D04D-4D5C-A94A-76B56EF9844A}"/>
              </a:ext>
            </a:extLst>
          </p:cNvPr>
          <p:cNvPicPr>
            <a:picLocks noChangeAspect="1"/>
          </p:cNvPicPr>
          <p:nvPr/>
        </p:nvPicPr>
        <p:blipFill>
          <a:blip r:embed="rId4"/>
          <a:stretch>
            <a:fillRect/>
          </a:stretch>
        </p:blipFill>
        <p:spPr>
          <a:xfrm>
            <a:off x="4958859" y="1518980"/>
            <a:ext cx="560990" cy="560990"/>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61A2C362-1777-4787-8BDC-6693B0D19F19}"/>
              </a:ext>
            </a:extLst>
          </p:cNvPr>
          <p:cNvPicPr>
            <a:picLocks noChangeAspect="1"/>
          </p:cNvPicPr>
          <p:nvPr/>
        </p:nvPicPr>
        <p:blipFill>
          <a:blip r:embed="rId5"/>
          <a:stretch>
            <a:fillRect/>
          </a:stretch>
        </p:blipFill>
        <p:spPr>
          <a:xfrm>
            <a:off x="1005037" y="3387549"/>
            <a:ext cx="508501" cy="508501"/>
          </a:xfrm>
          <a:prstGeom prst="rect">
            <a:avLst/>
          </a:prstGeom>
        </p:spPr>
      </p:pic>
    </p:spTree>
    <p:extLst>
      <p:ext uri="{BB962C8B-B14F-4D97-AF65-F5344CB8AC3E}">
        <p14:creationId xmlns:p14="http://schemas.microsoft.com/office/powerpoint/2010/main" val="86443144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INTERACTS </a:t>
            </a:r>
            <a:r>
              <a:rPr lang="en">
                <a:solidFill>
                  <a:schemeClr val="lt2"/>
                </a:solidFill>
              </a:rPr>
              <a:t>WITH THIS APP?</a:t>
            </a:r>
            <a:endParaRPr>
              <a:solidFill>
                <a:schemeClr val="lt2"/>
              </a:solidFill>
            </a:endParaRPr>
          </a:p>
        </p:txBody>
      </p:sp>
      <p:sp>
        <p:nvSpPr>
          <p:cNvPr id="1150" name="Google Shape;1150;p36"/>
          <p:cNvSpPr txBox="1">
            <a:spLocks noGrp="1"/>
          </p:cNvSpPr>
          <p:nvPr>
            <p:ph type="subTitle" idx="1"/>
          </p:nvPr>
        </p:nvSpPr>
        <p:spPr>
          <a:xfrm>
            <a:off x="720000" y="3556178"/>
            <a:ext cx="1797714" cy="69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Defines Performance Requirements  </a:t>
            </a:r>
          </a:p>
        </p:txBody>
      </p:sp>
      <p:sp>
        <p:nvSpPr>
          <p:cNvPr id="1151" name="Google Shape;1151;p36"/>
          <p:cNvSpPr txBox="1">
            <a:spLocks noGrp="1"/>
          </p:cNvSpPr>
          <p:nvPr>
            <p:ph type="subTitle" idx="2"/>
          </p:nvPr>
        </p:nvSpPr>
        <p:spPr>
          <a:xfrm>
            <a:off x="2578413" y="3556178"/>
            <a:ext cx="1796400" cy="69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a:solidFill>
                  <a:schemeClr val="dk1"/>
                </a:solidFill>
              </a:rPr>
              <a:t>Negotiates Club’s finances</a:t>
            </a:r>
            <a:endParaRPr lang="en-US" sz="1400"/>
          </a:p>
        </p:txBody>
      </p:sp>
      <p:sp>
        <p:nvSpPr>
          <p:cNvPr id="1152" name="Google Shape;1152;p36"/>
          <p:cNvSpPr txBox="1">
            <a:spLocks noGrp="1"/>
          </p:cNvSpPr>
          <p:nvPr>
            <p:ph type="subTitle" idx="3"/>
          </p:nvPr>
        </p:nvSpPr>
        <p:spPr>
          <a:xfrm>
            <a:off x="4435512" y="3555924"/>
            <a:ext cx="1796400" cy="69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a:solidFill>
                  <a:schemeClr val="dk1"/>
                </a:solidFill>
              </a:rPr>
              <a:t>Rates Players</a:t>
            </a:r>
            <a:endParaRPr lang="en-US" sz="1400"/>
          </a:p>
        </p:txBody>
      </p:sp>
      <p:sp>
        <p:nvSpPr>
          <p:cNvPr id="1153" name="Google Shape;1153;p36"/>
          <p:cNvSpPr txBox="1">
            <a:spLocks noGrp="1"/>
          </p:cNvSpPr>
          <p:nvPr>
            <p:ph type="subTitle" idx="4"/>
          </p:nvPr>
        </p:nvSpPr>
        <p:spPr>
          <a:xfrm>
            <a:off x="720000" y="2796285"/>
            <a:ext cx="1797714" cy="6965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 </a:t>
            </a:r>
            <a:r>
              <a:rPr lang="en"/>
              <a:t>COACH</a:t>
            </a:r>
            <a:endParaRPr/>
          </a:p>
        </p:txBody>
      </p:sp>
      <p:sp>
        <p:nvSpPr>
          <p:cNvPr id="1154" name="Google Shape;1154;p36"/>
          <p:cNvSpPr txBox="1">
            <a:spLocks noGrp="1"/>
          </p:cNvSpPr>
          <p:nvPr>
            <p:ph type="subTitle" idx="5"/>
          </p:nvPr>
        </p:nvSpPr>
        <p:spPr>
          <a:xfrm>
            <a:off x="2578413" y="2796285"/>
            <a:ext cx="1796400" cy="6965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a:t>
            </a:r>
            <a:r>
              <a:rPr lang="en">
                <a:solidFill>
                  <a:srgbClr val="00C784"/>
                </a:solidFill>
              </a:rPr>
              <a:t> </a:t>
            </a:r>
            <a:r>
              <a:rPr lang="en"/>
              <a:t>SPORTING DIRECTOR</a:t>
            </a:r>
            <a:endParaRPr/>
          </a:p>
        </p:txBody>
      </p:sp>
      <p:sp>
        <p:nvSpPr>
          <p:cNvPr id="1155" name="Google Shape;1155;p36"/>
          <p:cNvSpPr txBox="1">
            <a:spLocks noGrp="1"/>
          </p:cNvSpPr>
          <p:nvPr>
            <p:ph type="subTitle" idx="6"/>
          </p:nvPr>
        </p:nvSpPr>
        <p:spPr>
          <a:xfrm>
            <a:off x="4435512" y="2796031"/>
            <a:ext cx="1800000" cy="6965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a:t>
            </a:r>
            <a:r>
              <a:rPr lang="en">
                <a:solidFill>
                  <a:srgbClr val="00C784"/>
                </a:solidFill>
              </a:rPr>
              <a:t> </a:t>
            </a:r>
            <a:r>
              <a:rPr lang="en"/>
              <a:t>SCOUT</a:t>
            </a:r>
            <a:endParaRPr/>
          </a:p>
        </p:txBody>
      </p:sp>
      <p:sp>
        <p:nvSpPr>
          <p:cNvPr id="1163" name="Google Shape;1163;p36"/>
          <p:cNvSpPr/>
          <p:nvPr/>
        </p:nvSpPr>
        <p:spPr>
          <a:xfrm>
            <a:off x="4746670" y="2109338"/>
            <a:ext cx="24246" cy="24719"/>
          </a:xfrm>
          <a:custGeom>
            <a:avLst/>
            <a:gdLst/>
            <a:ahLst/>
            <a:cxnLst/>
            <a:rect l="l" t="t" r="r" b="b"/>
            <a:pathLst>
              <a:path w="667" h="680" extrusionOk="0">
                <a:moveTo>
                  <a:pt x="326" y="0"/>
                </a:moveTo>
                <a:cubicBezTo>
                  <a:pt x="245" y="0"/>
                  <a:pt x="163" y="41"/>
                  <a:pt x="96" y="109"/>
                </a:cubicBezTo>
                <a:cubicBezTo>
                  <a:pt x="27" y="163"/>
                  <a:pt x="0" y="245"/>
                  <a:pt x="0" y="340"/>
                </a:cubicBezTo>
                <a:cubicBezTo>
                  <a:pt x="0" y="422"/>
                  <a:pt x="27" y="516"/>
                  <a:pt x="96" y="571"/>
                </a:cubicBezTo>
                <a:cubicBezTo>
                  <a:pt x="163" y="639"/>
                  <a:pt x="245" y="679"/>
                  <a:pt x="326" y="679"/>
                </a:cubicBezTo>
                <a:cubicBezTo>
                  <a:pt x="422" y="679"/>
                  <a:pt x="503" y="639"/>
                  <a:pt x="571" y="571"/>
                </a:cubicBezTo>
                <a:cubicBezTo>
                  <a:pt x="625" y="516"/>
                  <a:pt x="666" y="422"/>
                  <a:pt x="666" y="340"/>
                </a:cubicBezTo>
                <a:cubicBezTo>
                  <a:pt x="666" y="245"/>
                  <a:pt x="625" y="163"/>
                  <a:pt x="571" y="109"/>
                </a:cubicBezTo>
                <a:cubicBezTo>
                  <a:pt x="503" y="41"/>
                  <a:pt x="422" y="0"/>
                  <a:pt x="326"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2;p36">
            <a:extLst>
              <a:ext uri="{FF2B5EF4-FFF2-40B4-BE49-F238E27FC236}">
                <a16:creationId xmlns:a16="http://schemas.microsoft.com/office/drawing/2014/main" id="{FEECA2F3-4DFD-4F5E-8E5D-B42A8AC9A273}"/>
              </a:ext>
            </a:extLst>
          </p:cNvPr>
          <p:cNvSpPr txBox="1">
            <a:spLocks/>
          </p:cNvSpPr>
          <p:nvPr/>
        </p:nvSpPr>
        <p:spPr>
          <a:xfrm>
            <a:off x="6292611" y="3555924"/>
            <a:ext cx="1796400" cy="69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1pPr>
            <a:lvl2pPr marL="914400" marR="0" lvl="1"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2pPr>
            <a:lvl3pPr marL="1371600" marR="0" lvl="2"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3pPr>
            <a:lvl4pPr marL="1828800" marR="0" lvl="3"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4pPr>
            <a:lvl5pPr marL="2286000" marR="0" lvl="4"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5pPr>
            <a:lvl6pPr marL="2743200" marR="0" lvl="5"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6pPr>
            <a:lvl7pPr marL="3200400" marR="0" lvl="6"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7pPr>
            <a:lvl8pPr marL="3657600" marR="0" lvl="7"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8pPr>
            <a:lvl9pPr marL="4114800" marR="0" lvl="8"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9pPr>
          </a:lstStyle>
          <a:p>
            <a:pPr marL="0" indent="0">
              <a:buClr>
                <a:schemeClr val="dk1"/>
              </a:buClr>
              <a:buSzPts val="1100"/>
              <a:buFont typeface="Arial"/>
              <a:buNone/>
            </a:pPr>
            <a:r>
              <a:rPr lang="en-US" sz="1400">
                <a:solidFill>
                  <a:schemeClr val="dk1"/>
                </a:solidFill>
              </a:rPr>
              <a:t>Negotiates Player’s finances</a:t>
            </a:r>
            <a:endParaRPr lang="en-US" sz="1400"/>
          </a:p>
        </p:txBody>
      </p:sp>
      <p:sp>
        <p:nvSpPr>
          <p:cNvPr id="27" name="Google Shape;1155;p36">
            <a:extLst>
              <a:ext uri="{FF2B5EF4-FFF2-40B4-BE49-F238E27FC236}">
                <a16:creationId xmlns:a16="http://schemas.microsoft.com/office/drawing/2014/main" id="{50DFE28F-597E-44E6-AC9C-3287C3654EF1}"/>
              </a:ext>
            </a:extLst>
          </p:cNvPr>
          <p:cNvSpPr txBox="1">
            <a:spLocks/>
          </p:cNvSpPr>
          <p:nvPr/>
        </p:nvSpPr>
        <p:spPr>
          <a:xfrm>
            <a:off x="6292611" y="2796031"/>
            <a:ext cx="1800000" cy="673677"/>
          </a:xfrm>
          <a:prstGeom prst="rect">
            <a:avLst/>
          </a:pr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2100"/>
              <a:buFont typeface="Poppins ExtraBold"/>
              <a:buNone/>
              <a:defRPr sz="2100" b="0" i="0" u="none" strike="noStrike" cap="none">
                <a:solidFill>
                  <a:srgbClr val="FFFFFF"/>
                </a:solidFill>
                <a:latin typeface="Poppins ExtraBold"/>
                <a:ea typeface="Poppins ExtraBold"/>
                <a:cs typeface="Poppins ExtraBold"/>
                <a:sym typeface="Poppins ExtraBold"/>
              </a:defRPr>
            </a:lvl1pPr>
            <a:lvl2pPr marL="914400" marR="0" lvl="1" indent="-330200" algn="l" rtl="0">
              <a:lnSpc>
                <a:spcPct val="100000"/>
              </a:lnSpc>
              <a:spcBef>
                <a:spcPts val="0"/>
              </a:spcBef>
              <a:spcAft>
                <a:spcPts val="0"/>
              </a:spcAft>
              <a:buClr>
                <a:srgbClr val="FFFFFF"/>
              </a:buClr>
              <a:buSzPts val="2100"/>
              <a:buFont typeface="Poppins ExtraBold"/>
              <a:buNone/>
              <a:defRPr sz="2100" b="0" i="0" u="none" strike="noStrike" cap="none">
                <a:solidFill>
                  <a:srgbClr val="FFFFFF"/>
                </a:solidFill>
                <a:latin typeface="Poppins ExtraBold"/>
                <a:ea typeface="Poppins ExtraBold"/>
                <a:cs typeface="Poppins ExtraBold"/>
                <a:sym typeface="Poppins ExtraBold"/>
              </a:defRPr>
            </a:lvl2pPr>
            <a:lvl3pPr marL="1371600" marR="0" lvl="2" indent="-330200" algn="l" rtl="0">
              <a:lnSpc>
                <a:spcPct val="100000"/>
              </a:lnSpc>
              <a:spcBef>
                <a:spcPts val="0"/>
              </a:spcBef>
              <a:spcAft>
                <a:spcPts val="0"/>
              </a:spcAft>
              <a:buClr>
                <a:srgbClr val="FFFFFF"/>
              </a:buClr>
              <a:buSzPts val="2100"/>
              <a:buFont typeface="Poppins ExtraBold"/>
              <a:buNone/>
              <a:defRPr sz="2100" b="0" i="0" u="none" strike="noStrike" cap="none">
                <a:solidFill>
                  <a:srgbClr val="FFFFFF"/>
                </a:solidFill>
                <a:latin typeface="Poppins ExtraBold"/>
                <a:ea typeface="Poppins ExtraBold"/>
                <a:cs typeface="Poppins ExtraBold"/>
                <a:sym typeface="Poppins ExtraBold"/>
              </a:defRPr>
            </a:lvl3pPr>
            <a:lvl4pPr marL="1828800" marR="0" lvl="3" indent="-330200" algn="l" rtl="0">
              <a:lnSpc>
                <a:spcPct val="100000"/>
              </a:lnSpc>
              <a:spcBef>
                <a:spcPts val="0"/>
              </a:spcBef>
              <a:spcAft>
                <a:spcPts val="0"/>
              </a:spcAft>
              <a:buClr>
                <a:srgbClr val="FFFFFF"/>
              </a:buClr>
              <a:buSzPts val="2100"/>
              <a:buFont typeface="Poppins ExtraBold"/>
              <a:buNone/>
              <a:defRPr sz="2100" b="0" i="0" u="none" strike="noStrike" cap="none">
                <a:solidFill>
                  <a:srgbClr val="FFFFFF"/>
                </a:solidFill>
                <a:latin typeface="Poppins ExtraBold"/>
                <a:ea typeface="Poppins ExtraBold"/>
                <a:cs typeface="Poppins ExtraBold"/>
                <a:sym typeface="Poppins ExtraBold"/>
              </a:defRPr>
            </a:lvl4pPr>
            <a:lvl5pPr marL="2286000" marR="0" lvl="4" indent="-330200" algn="l" rtl="0">
              <a:lnSpc>
                <a:spcPct val="100000"/>
              </a:lnSpc>
              <a:spcBef>
                <a:spcPts val="0"/>
              </a:spcBef>
              <a:spcAft>
                <a:spcPts val="0"/>
              </a:spcAft>
              <a:buClr>
                <a:srgbClr val="FFFFFF"/>
              </a:buClr>
              <a:buSzPts val="2100"/>
              <a:buFont typeface="Poppins ExtraBold"/>
              <a:buNone/>
              <a:defRPr sz="2100" b="0" i="0" u="none" strike="noStrike" cap="none">
                <a:solidFill>
                  <a:srgbClr val="FFFFFF"/>
                </a:solidFill>
                <a:latin typeface="Poppins ExtraBold"/>
                <a:ea typeface="Poppins ExtraBold"/>
                <a:cs typeface="Poppins ExtraBold"/>
                <a:sym typeface="Poppins ExtraBold"/>
              </a:defRPr>
            </a:lvl5pPr>
            <a:lvl6pPr marL="2743200" marR="0" lvl="5" indent="-330200" algn="l" rtl="0">
              <a:lnSpc>
                <a:spcPct val="100000"/>
              </a:lnSpc>
              <a:spcBef>
                <a:spcPts val="0"/>
              </a:spcBef>
              <a:spcAft>
                <a:spcPts val="0"/>
              </a:spcAft>
              <a:buClr>
                <a:srgbClr val="FFFFFF"/>
              </a:buClr>
              <a:buSzPts val="2100"/>
              <a:buFont typeface="Poppins ExtraBold"/>
              <a:buNone/>
              <a:defRPr sz="2100" b="0" i="0" u="none" strike="noStrike" cap="none">
                <a:solidFill>
                  <a:srgbClr val="FFFFFF"/>
                </a:solidFill>
                <a:latin typeface="Poppins ExtraBold"/>
                <a:ea typeface="Poppins ExtraBold"/>
                <a:cs typeface="Poppins ExtraBold"/>
                <a:sym typeface="Poppins ExtraBold"/>
              </a:defRPr>
            </a:lvl6pPr>
            <a:lvl7pPr marL="3200400" marR="0" lvl="6" indent="-330200" algn="l" rtl="0">
              <a:lnSpc>
                <a:spcPct val="100000"/>
              </a:lnSpc>
              <a:spcBef>
                <a:spcPts val="0"/>
              </a:spcBef>
              <a:spcAft>
                <a:spcPts val="0"/>
              </a:spcAft>
              <a:buClr>
                <a:srgbClr val="FFFFFF"/>
              </a:buClr>
              <a:buSzPts val="2100"/>
              <a:buFont typeface="Poppins ExtraBold"/>
              <a:buNone/>
              <a:defRPr sz="2100" b="0" i="0" u="none" strike="noStrike" cap="none">
                <a:solidFill>
                  <a:srgbClr val="FFFFFF"/>
                </a:solidFill>
                <a:latin typeface="Poppins ExtraBold"/>
                <a:ea typeface="Poppins ExtraBold"/>
                <a:cs typeface="Poppins ExtraBold"/>
                <a:sym typeface="Poppins ExtraBold"/>
              </a:defRPr>
            </a:lvl7pPr>
            <a:lvl8pPr marL="3657600" marR="0" lvl="7" indent="-330200" algn="l" rtl="0">
              <a:lnSpc>
                <a:spcPct val="100000"/>
              </a:lnSpc>
              <a:spcBef>
                <a:spcPts val="0"/>
              </a:spcBef>
              <a:spcAft>
                <a:spcPts val="0"/>
              </a:spcAft>
              <a:buClr>
                <a:srgbClr val="FFFFFF"/>
              </a:buClr>
              <a:buSzPts val="2100"/>
              <a:buFont typeface="Poppins ExtraBold"/>
              <a:buNone/>
              <a:defRPr sz="2100" b="0" i="0" u="none" strike="noStrike" cap="none">
                <a:solidFill>
                  <a:srgbClr val="FFFFFF"/>
                </a:solidFill>
                <a:latin typeface="Poppins ExtraBold"/>
                <a:ea typeface="Poppins ExtraBold"/>
                <a:cs typeface="Poppins ExtraBold"/>
                <a:sym typeface="Poppins ExtraBold"/>
              </a:defRPr>
            </a:lvl8pPr>
            <a:lvl9pPr marL="4114800" marR="0" lvl="8" indent="-330200" algn="l" rtl="0">
              <a:lnSpc>
                <a:spcPct val="100000"/>
              </a:lnSpc>
              <a:spcBef>
                <a:spcPts val="0"/>
              </a:spcBef>
              <a:spcAft>
                <a:spcPts val="0"/>
              </a:spcAft>
              <a:buClr>
                <a:srgbClr val="FFFFFF"/>
              </a:buClr>
              <a:buSzPts val="2100"/>
              <a:buFont typeface="Poppins ExtraBold"/>
              <a:buNone/>
              <a:defRPr sz="2100" b="0" i="0" u="none" strike="noStrike" cap="none">
                <a:solidFill>
                  <a:srgbClr val="FFFFFF"/>
                </a:solidFill>
                <a:latin typeface="Poppins ExtraBold"/>
                <a:ea typeface="Poppins ExtraBold"/>
                <a:cs typeface="Poppins ExtraBold"/>
                <a:sym typeface="Poppins ExtraBold"/>
              </a:defRPr>
            </a:lvl9pPr>
          </a:lstStyle>
          <a:p>
            <a:pPr marL="0" indent="0"/>
            <a:r>
              <a:rPr lang="en-GB">
                <a:solidFill>
                  <a:schemeClr val="lt2"/>
                </a:solidFill>
              </a:rPr>
              <a:t>/</a:t>
            </a:r>
            <a:r>
              <a:rPr lang="en-GB">
                <a:solidFill>
                  <a:srgbClr val="00C784"/>
                </a:solidFill>
              </a:rPr>
              <a:t> </a:t>
            </a:r>
            <a:r>
              <a:rPr lang="en-GB"/>
              <a:t>AGENT</a:t>
            </a:r>
          </a:p>
        </p:txBody>
      </p:sp>
      <p:pic>
        <p:nvPicPr>
          <p:cNvPr id="3" name="Picture 2" descr="Shape&#10;&#10;Description automatically generated with low confidence">
            <a:extLst>
              <a:ext uri="{FF2B5EF4-FFF2-40B4-BE49-F238E27FC236}">
                <a16:creationId xmlns:a16="http://schemas.microsoft.com/office/drawing/2014/main" id="{B41BDE26-AC70-4C3D-BC2B-B6D0F8DDD611}"/>
              </a:ext>
            </a:extLst>
          </p:cNvPr>
          <p:cNvPicPr>
            <a:picLocks noChangeAspect="1"/>
          </p:cNvPicPr>
          <p:nvPr/>
        </p:nvPicPr>
        <p:blipFill>
          <a:blip r:embed="rId3"/>
          <a:stretch>
            <a:fillRect/>
          </a:stretch>
        </p:blipFill>
        <p:spPr>
          <a:xfrm>
            <a:off x="2517714" y="1985792"/>
            <a:ext cx="696551" cy="696551"/>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810A64CA-04E2-4ADE-822F-43B816CD9B01}"/>
              </a:ext>
            </a:extLst>
          </p:cNvPr>
          <p:cNvPicPr>
            <a:picLocks noChangeAspect="1"/>
          </p:cNvPicPr>
          <p:nvPr/>
        </p:nvPicPr>
        <p:blipFill>
          <a:blip r:embed="rId4"/>
          <a:stretch>
            <a:fillRect/>
          </a:stretch>
        </p:blipFill>
        <p:spPr>
          <a:xfrm>
            <a:off x="4496290" y="1985793"/>
            <a:ext cx="696551" cy="696551"/>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72013401-08E5-40AD-9426-120022D567DA}"/>
              </a:ext>
            </a:extLst>
          </p:cNvPr>
          <p:cNvPicPr>
            <a:picLocks noChangeAspect="1"/>
          </p:cNvPicPr>
          <p:nvPr/>
        </p:nvPicPr>
        <p:blipFill>
          <a:blip r:embed="rId5"/>
          <a:stretch>
            <a:fillRect/>
          </a:stretch>
        </p:blipFill>
        <p:spPr>
          <a:xfrm>
            <a:off x="779463" y="2060062"/>
            <a:ext cx="622282" cy="622282"/>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DAEF463E-AF58-48E7-BB6B-B65F83CEB88B}"/>
              </a:ext>
            </a:extLst>
          </p:cNvPr>
          <p:cNvPicPr>
            <a:picLocks noChangeAspect="1"/>
          </p:cNvPicPr>
          <p:nvPr/>
        </p:nvPicPr>
        <p:blipFill>
          <a:blip r:embed="rId6"/>
          <a:stretch>
            <a:fillRect/>
          </a:stretch>
        </p:blipFill>
        <p:spPr>
          <a:xfrm>
            <a:off x="6351747" y="1996688"/>
            <a:ext cx="696551" cy="69655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Swooshie Runner App by Slidesgo">
  <a:themeElements>
    <a:clrScheme name="Simple Light">
      <a:dk1>
        <a:srgbClr val="000000"/>
      </a:dk1>
      <a:lt1>
        <a:srgbClr val="FFFFFF"/>
      </a:lt1>
      <a:dk2>
        <a:srgbClr val="BCBFBE"/>
      </a:dk2>
      <a:lt2>
        <a:srgbClr val="FEFF00"/>
      </a:lt2>
      <a:accent1>
        <a:srgbClr val="FEFF73"/>
      </a:accent1>
      <a:accent2>
        <a:srgbClr val="000000"/>
      </a:accent2>
      <a:accent3>
        <a:srgbClr val="FFFFFF"/>
      </a:accent3>
      <a:accent4>
        <a:srgbClr val="BCBFBE"/>
      </a:accent4>
      <a:accent5>
        <a:srgbClr val="FEFF00"/>
      </a:accent5>
      <a:accent6>
        <a:srgbClr val="FEFF7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19</Slides>
  <Notes>19</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Swooshie Runner App by Slidesgo</vt:lpstr>
      <vt:lpstr>BESTIFUTE FOOTBALL DATABASE</vt:lpstr>
      <vt:lpstr>INTRODUCTION</vt:lpstr>
      <vt:lpstr>THE FOOTBALL MARKET GROWTH</vt:lpstr>
      <vt:lpstr>THE FOOTBALL MARKET GROWTH</vt:lpstr>
      <vt:lpstr>THE FOOTBALL MARKET GROWTH</vt:lpstr>
      <vt:lpstr>6622 M€</vt:lpstr>
      <vt:lpstr>PowerPoint Presentation</vt:lpstr>
      <vt:lpstr>OUR SOLUTION</vt:lpstr>
      <vt:lpstr>WHO INTERACTS WITH THIS APP?</vt:lpstr>
      <vt:lpstr>CASE STUDY</vt:lpstr>
      <vt:lpstr>SEARCH FUNCTION</vt:lpstr>
      <vt:lpstr>SEARCH FUNCTION</vt:lpstr>
      <vt:lpstr>DATABASE INFORMATION</vt:lpstr>
      <vt:lpstr>DATABASE INFORMATION</vt:lpstr>
      <vt:lpstr>DATABASE INFORMATION</vt:lpstr>
      <vt:lpstr>REFERENCED PLAYERS</vt:lpstr>
      <vt:lpstr>REFERENCED PLAYERS</vt:lpstr>
      <vt:lpstr>FUTURE DEVELOPMENTS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BESTIFUTE FOOTBALL DATABASE</dc:title>
  <cp:revision>1</cp:revision>
  <dcterms:modified xsi:type="dcterms:W3CDTF">2021-01-29T09:09:05Z</dcterms:modified>
</cp:coreProperties>
</file>